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handoutMasterIdLst>
    <p:handoutMasterId r:id="rId26"/>
  </p:handoutMasterIdLst>
  <p:sldIdLst>
    <p:sldId id="2561" r:id="rId5"/>
    <p:sldId id="2562" r:id="rId6"/>
    <p:sldId id="2563" r:id="rId7"/>
    <p:sldId id="2566" r:id="rId8"/>
    <p:sldId id="2569" r:id="rId9"/>
    <p:sldId id="2573" r:id="rId10"/>
    <p:sldId id="283" r:id="rId11"/>
    <p:sldId id="2579" r:id="rId12"/>
    <p:sldId id="2581" r:id="rId13"/>
    <p:sldId id="2580" r:id="rId14"/>
    <p:sldId id="2589" r:id="rId15"/>
    <p:sldId id="2591" r:id="rId16"/>
    <p:sldId id="2582" r:id="rId17"/>
    <p:sldId id="2590" r:id="rId18"/>
    <p:sldId id="2585" r:id="rId19"/>
    <p:sldId id="2584" r:id="rId20"/>
    <p:sldId id="2586" r:id="rId21"/>
    <p:sldId id="2587" r:id="rId22"/>
    <p:sldId id="2588" r:id="rId23"/>
    <p:sldId id="361" r:id="rId24"/>
  </p:sldIdLst>
  <p:sldSz cx="12192000" cy="6858000"/>
  <p:notesSz cx="6858000" cy="9144000"/>
  <p:defaultTextStyle>
    <a:defPPr rtl="0">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65AD"/>
    <a:srgbClr val="FFFFFF"/>
    <a:srgbClr val="FFDD00"/>
    <a:srgbClr val="F39200"/>
    <a:srgbClr val="4DB05B"/>
    <a:srgbClr val="64C16F"/>
    <a:srgbClr val="60C0C3"/>
    <a:srgbClr val="304E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24"/>
    <p:restoredTop sz="94717"/>
  </p:normalViewPr>
  <p:slideViewPr>
    <p:cSldViewPr snapToGrid="0">
      <p:cViewPr varScale="1">
        <p:scale>
          <a:sx n="74" d="100"/>
          <a:sy n="74" d="100"/>
        </p:scale>
        <p:origin x="1234" y="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64198972-73C8-9327-0850-18A64251345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a:extLst>
              <a:ext uri="{FF2B5EF4-FFF2-40B4-BE49-F238E27FC236}">
                <a16:creationId xmlns:a16="http://schemas.microsoft.com/office/drawing/2014/main" id="{2955A2EB-01C3-20E0-FF45-07CCC86724F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5D1EC30-5B0B-48D0-A1A8-66A96720DF24}" type="datetimeFigureOut">
              <a:rPr lang="en-US" smtClean="0"/>
              <a:t>3/30/2026</a:t>
            </a:fld>
            <a:endParaRPr lang="en-US"/>
          </a:p>
        </p:txBody>
      </p:sp>
      <p:sp>
        <p:nvSpPr>
          <p:cNvPr id="4" name="Tijdelijke aanduiding voor voettekst 3">
            <a:extLst>
              <a:ext uri="{FF2B5EF4-FFF2-40B4-BE49-F238E27FC236}">
                <a16:creationId xmlns:a16="http://schemas.microsoft.com/office/drawing/2014/main" id="{91C50A84-CDF8-9D1C-7599-D1B543581C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5" name="Tijdelijke aanduiding voor dianummer 4">
            <a:extLst>
              <a:ext uri="{FF2B5EF4-FFF2-40B4-BE49-F238E27FC236}">
                <a16:creationId xmlns:a16="http://schemas.microsoft.com/office/drawing/2014/main" id="{1BAAFBD2-1F7B-DB18-5994-6D22C6743F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B8FBFCE-2205-4B9C-81E5-532E0690D8C1}" type="slidenum">
              <a:rPr lang="en-US" smtClean="0"/>
              <a:t>‹nr.›</a:t>
            </a:fld>
            <a:endParaRPr lang="en-US"/>
          </a:p>
        </p:txBody>
      </p:sp>
    </p:spTree>
    <p:extLst>
      <p:ext uri="{BB962C8B-B14F-4D97-AF65-F5344CB8AC3E}">
        <p14:creationId xmlns:p14="http://schemas.microsoft.com/office/powerpoint/2010/main" val="1178731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9F68A4D-42A7-45F7-9930-00E8DCB48D7E}" type="datetimeFigureOut">
              <a:rPr lang="en-US" smtClean="0"/>
              <a:t>3/30/2026</a:t>
            </a:fld>
            <a:endParaRPr lang="en-US"/>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BFDD6F49-EBB7-4CCF-97A8-E526BB28BB69}" type="slidenum">
              <a:rPr lang="en-US" smtClean="0"/>
              <a:t>‹nr.›</a:t>
            </a:fld>
            <a:endParaRPr lang="en-US"/>
          </a:p>
        </p:txBody>
      </p:sp>
    </p:spTree>
    <p:extLst>
      <p:ext uri="{BB962C8B-B14F-4D97-AF65-F5344CB8AC3E}">
        <p14:creationId xmlns:p14="http://schemas.microsoft.com/office/powerpoint/2010/main" val="2787193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Door AI gegenereerde inhoud is mogelijk onjuist.
---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1</a:t>
            </a:fld>
            <a:endParaRPr lang="en-US"/>
          </a:p>
        </p:txBody>
      </p:sp>
    </p:spTree>
    <p:extLst>
      <p:ext uri="{BB962C8B-B14F-4D97-AF65-F5344CB8AC3E}">
        <p14:creationId xmlns:p14="http://schemas.microsoft.com/office/powerpoint/2010/main" val="3003719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63543-95F3-A7CE-3CD0-3859B399BEB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B76310E-9D8D-2506-C22B-A0D09EFCB3B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75A6B4-C5BC-1DF0-C62C-4BC8DBC32AA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3AD5DCA-2020-5CBC-4208-179CC4EFF57D}"/>
              </a:ext>
            </a:extLst>
          </p:cNvPr>
          <p:cNvSpPr>
            <a:spLocks noGrp="1"/>
          </p:cNvSpPr>
          <p:nvPr>
            <p:ph type="sldNum" sz="quarter" idx="10"/>
          </p:nvPr>
        </p:nvSpPr>
        <p:spPr/>
        <p:txBody>
          <a:bodyPr/>
          <a:lstStyle/>
          <a:p>
            <a:fld id="{B0CD8CA7-53AD-487B-B8A9-ED1762D508E1}" type="slidenum">
              <a:rPr lang="nl-NL" smtClean="0"/>
              <a:t>11</a:t>
            </a:fld>
            <a:endParaRPr lang="nl-NL"/>
          </a:p>
        </p:txBody>
      </p:sp>
    </p:spTree>
    <p:extLst>
      <p:ext uri="{BB962C8B-B14F-4D97-AF65-F5344CB8AC3E}">
        <p14:creationId xmlns:p14="http://schemas.microsoft.com/office/powerpoint/2010/main" val="404260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C7660-D610-3899-F750-CDC8CDC385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94A4BC5-DE21-9558-79EB-15FF3366AB2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8058C98-D8A2-950D-793A-8932A32CBF0D}"/>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99B56E4-E6B9-DB1A-E64A-E6574FE8F501}"/>
              </a:ext>
            </a:extLst>
          </p:cNvPr>
          <p:cNvSpPr>
            <a:spLocks noGrp="1"/>
          </p:cNvSpPr>
          <p:nvPr>
            <p:ph type="sldNum" sz="quarter" idx="10"/>
          </p:nvPr>
        </p:nvSpPr>
        <p:spPr/>
        <p:txBody>
          <a:bodyPr/>
          <a:lstStyle/>
          <a:p>
            <a:fld id="{B0CD8CA7-53AD-487B-B8A9-ED1762D508E1}" type="slidenum">
              <a:rPr lang="nl-NL" smtClean="0"/>
              <a:t>12</a:t>
            </a:fld>
            <a:endParaRPr lang="nl-NL"/>
          </a:p>
        </p:txBody>
      </p:sp>
    </p:spTree>
    <p:extLst>
      <p:ext uri="{BB962C8B-B14F-4D97-AF65-F5344CB8AC3E}">
        <p14:creationId xmlns:p14="http://schemas.microsoft.com/office/powerpoint/2010/main" val="148820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38BE9-602A-A1CB-2DCF-E7F56968F63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D3397CA-B54C-3EB9-0BD2-62DE940DF97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634D560-2C27-F880-325D-F291D7728AFA}"/>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EC537303-D3B7-3C35-EFC0-F4C3A3201876}"/>
              </a:ext>
            </a:extLst>
          </p:cNvPr>
          <p:cNvSpPr>
            <a:spLocks noGrp="1"/>
          </p:cNvSpPr>
          <p:nvPr>
            <p:ph type="sldNum" sz="quarter" idx="10"/>
          </p:nvPr>
        </p:nvSpPr>
        <p:spPr/>
        <p:txBody>
          <a:bodyPr/>
          <a:lstStyle/>
          <a:p>
            <a:fld id="{B0CD8CA7-53AD-487B-B8A9-ED1762D508E1}" type="slidenum">
              <a:rPr lang="nl-NL" smtClean="0"/>
              <a:t>13</a:t>
            </a:fld>
            <a:endParaRPr lang="nl-NL"/>
          </a:p>
        </p:txBody>
      </p:sp>
    </p:spTree>
    <p:extLst>
      <p:ext uri="{BB962C8B-B14F-4D97-AF65-F5344CB8AC3E}">
        <p14:creationId xmlns:p14="http://schemas.microsoft.com/office/powerpoint/2010/main" val="4067561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AAB45-034E-F6BC-2480-DCA498280D1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17EC55-F167-3D68-D0B4-965D8119E4F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A5AAC8-A9D9-CB4E-76AD-2A8AF76B848F}"/>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B9648B74-6F4C-91DE-44FE-DF264F97957B}"/>
              </a:ext>
            </a:extLst>
          </p:cNvPr>
          <p:cNvSpPr>
            <a:spLocks noGrp="1"/>
          </p:cNvSpPr>
          <p:nvPr>
            <p:ph type="sldNum" sz="quarter" idx="10"/>
          </p:nvPr>
        </p:nvSpPr>
        <p:spPr/>
        <p:txBody>
          <a:bodyPr/>
          <a:lstStyle/>
          <a:p>
            <a:fld id="{B0CD8CA7-53AD-487B-B8A9-ED1762D508E1}" type="slidenum">
              <a:rPr lang="nl-NL" smtClean="0"/>
              <a:t>14</a:t>
            </a:fld>
            <a:endParaRPr lang="nl-NL"/>
          </a:p>
        </p:txBody>
      </p:sp>
    </p:spTree>
    <p:extLst>
      <p:ext uri="{BB962C8B-B14F-4D97-AF65-F5344CB8AC3E}">
        <p14:creationId xmlns:p14="http://schemas.microsoft.com/office/powerpoint/2010/main" val="1869848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EEA9-D2C6-BE8E-7C91-BE7E681E906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737ED5D-5DC4-76F6-E09B-EF8649D005D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3221366-FF62-F9F8-0E51-83670BADC6B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9598929-C4A7-992E-D797-059FBB23458E}"/>
              </a:ext>
            </a:extLst>
          </p:cNvPr>
          <p:cNvSpPr>
            <a:spLocks noGrp="1"/>
          </p:cNvSpPr>
          <p:nvPr>
            <p:ph type="sldNum" sz="quarter" idx="10"/>
          </p:nvPr>
        </p:nvSpPr>
        <p:spPr/>
        <p:txBody>
          <a:bodyPr/>
          <a:lstStyle/>
          <a:p>
            <a:fld id="{B0CD8CA7-53AD-487B-B8A9-ED1762D508E1}" type="slidenum">
              <a:rPr lang="nl-NL" smtClean="0"/>
              <a:t>15</a:t>
            </a:fld>
            <a:endParaRPr lang="nl-NL"/>
          </a:p>
        </p:txBody>
      </p:sp>
    </p:spTree>
    <p:extLst>
      <p:ext uri="{BB962C8B-B14F-4D97-AF65-F5344CB8AC3E}">
        <p14:creationId xmlns:p14="http://schemas.microsoft.com/office/powerpoint/2010/main" val="293348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5DE40-4D98-6DE6-2874-ABF6E1F11FC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02D7761-7F9A-850F-6F91-A56672A45F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AD212C0-0846-1002-8817-0AE5F52A0AD0}"/>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3E6655EF-53E5-9FA6-BC26-AD860D1E17C5}"/>
              </a:ext>
            </a:extLst>
          </p:cNvPr>
          <p:cNvSpPr>
            <a:spLocks noGrp="1"/>
          </p:cNvSpPr>
          <p:nvPr>
            <p:ph type="sldNum" sz="quarter" idx="10"/>
          </p:nvPr>
        </p:nvSpPr>
        <p:spPr/>
        <p:txBody>
          <a:bodyPr/>
          <a:lstStyle/>
          <a:p>
            <a:fld id="{B0CD8CA7-53AD-487B-B8A9-ED1762D508E1}" type="slidenum">
              <a:rPr lang="nl-NL" smtClean="0"/>
              <a:t>16</a:t>
            </a:fld>
            <a:endParaRPr lang="nl-NL"/>
          </a:p>
        </p:txBody>
      </p:sp>
    </p:spTree>
    <p:extLst>
      <p:ext uri="{BB962C8B-B14F-4D97-AF65-F5344CB8AC3E}">
        <p14:creationId xmlns:p14="http://schemas.microsoft.com/office/powerpoint/2010/main" val="21806611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A7739-5D35-D42E-03F8-737DAC1E2FA4}"/>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F15891F-924F-5A57-CD08-047D90EEB40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C511F1C-F08D-6DB5-D782-B0FBCDE8BD04}"/>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70DA3579-034B-E535-C901-6DC488AAF163}"/>
              </a:ext>
            </a:extLst>
          </p:cNvPr>
          <p:cNvSpPr>
            <a:spLocks noGrp="1"/>
          </p:cNvSpPr>
          <p:nvPr>
            <p:ph type="sldNum" sz="quarter" idx="10"/>
          </p:nvPr>
        </p:nvSpPr>
        <p:spPr/>
        <p:txBody>
          <a:bodyPr/>
          <a:lstStyle/>
          <a:p>
            <a:fld id="{B0CD8CA7-53AD-487B-B8A9-ED1762D508E1}" type="slidenum">
              <a:rPr lang="nl-NL" smtClean="0"/>
              <a:t>17</a:t>
            </a:fld>
            <a:endParaRPr lang="nl-NL"/>
          </a:p>
        </p:txBody>
      </p:sp>
    </p:spTree>
    <p:extLst>
      <p:ext uri="{BB962C8B-B14F-4D97-AF65-F5344CB8AC3E}">
        <p14:creationId xmlns:p14="http://schemas.microsoft.com/office/powerpoint/2010/main" val="14818848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70F9-ECE1-D2BB-1B91-6BB61EB3079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9EBF037-17A1-B265-11A8-091E596FB61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DB37646-6EE9-7DCF-3BEC-3B9B7BF4877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0BD76AFE-60F2-5E5B-52A4-6EE217594C52}"/>
              </a:ext>
            </a:extLst>
          </p:cNvPr>
          <p:cNvSpPr>
            <a:spLocks noGrp="1"/>
          </p:cNvSpPr>
          <p:nvPr>
            <p:ph type="sldNum" sz="quarter" idx="10"/>
          </p:nvPr>
        </p:nvSpPr>
        <p:spPr/>
        <p:txBody>
          <a:bodyPr/>
          <a:lstStyle/>
          <a:p>
            <a:fld id="{B0CD8CA7-53AD-487B-B8A9-ED1762D508E1}" type="slidenum">
              <a:rPr lang="nl-NL" smtClean="0"/>
              <a:t>18</a:t>
            </a:fld>
            <a:endParaRPr lang="nl-NL"/>
          </a:p>
        </p:txBody>
      </p:sp>
    </p:spTree>
    <p:extLst>
      <p:ext uri="{BB962C8B-B14F-4D97-AF65-F5344CB8AC3E}">
        <p14:creationId xmlns:p14="http://schemas.microsoft.com/office/powerpoint/2010/main" val="25312732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6D518-7B73-6C5F-89CA-D508CBC184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F25A79F-CA65-77C7-B131-4C5CC77BF5C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9793E79-D584-CAB0-91CE-244AA7C96D87}"/>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A5D51480-7822-659B-5C95-95ABEF08DC00}"/>
              </a:ext>
            </a:extLst>
          </p:cNvPr>
          <p:cNvSpPr>
            <a:spLocks noGrp="1"/>
          </p:cNvSpPr>
          <p:nvPr>
            <p:ph type="sldNum" sz="quarter" idx="10"/>
          </p:nvPr>
        </p:nvSpPr>
        <p:spPr/>
        <p:txBody>
          <a:bodyPr/>
          <a:lstStyle/>
          <a:p>
            <a:fld id="{B0CD8CA7-53AD-487B-B8A9-ED1762D508E1}" type="slidenum">
              <a:rPr lang="nl-NL" smtClean="0"/>
              <a:t>19</a:t>
            </a:fld>
            <a:endParaRPr lang="nl-NL"/>
          </a:p>
        </p:txBody>
      </p:sp>
    </p:spTree>
    <p:extLst>
      <p:ext uri="{BB962C8B-B14F-4D97-AF65-F5344CB8AC3E}">
        <p14:creationId xmlns:p14="http://schemas.microsoft.com/office/powerpoint/2010/main" val="41013063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B0CD8CA7-53AD-487B-B8A9-ED1762D508E1}" type="slidenum">
              <a:rPr lang="nl-NL" smtClean="0"/>
              <a:t>20</a:t>
            </a:fld>
            <a:endParaRPr lang="nl-NL"/>
          </a:p>
        </p:txBody>
      </p:sp>
    </p:spTree>
    <p:extLst>
      <p:ext uri="{BB962C8B-B14F-4D97-AF65-F5344CB8AC3E}">
        <p14:creationId xmlns:p14="http://schemas.microsoft.com/office/powerpoint/2010/main" val="539600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Deze dia verwijst naar informatie uit het volgende bestand: https://pbsvastgoed-my.sharepoint.com/personal/m_robart_pbsvastgoed_nl/Documents/Microsoft%20Copilot%20Chat%20Files/00%20PBS%20werkomschrijving%20VVE%20Apollolaan%20128-260.%20RevA.%20mail.pdf
Projectoverzicht, Samenvatting werkomschrijving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2</a:t>
            </a:fld>
            <a:endParaRPr lang="en-US"/>
          </a:p>
        </p:txBody>
      </p:sp>
    </p:spTree>
    <p:extLst>
      <p:ext uri="{BB962C8B-B14F-4D97-AF65-F5344CB8AC3E}">
        <p14:creationId xmlns:p14="http://schemas.microsoft.com/office/powerpoint/2010/main" val="3175111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
Deze dia verwijst naar informatie uit het volgende bestand: https://pbsvastgoed-my.sharepoint.com/personal/m_robart_pbsvastgoed_nl/Documents/Microsoft%20Copilot%20Chat%20Files/00%20PBS%20werkomschrijving%20VVE%20Apollolaan%20128-260.%20RevA.%20mail.pdf
Het project betreft de verduurzaming en het planmatig onderhoud van het appartementencomplex VvE Apollolaan 128a t/m 260b in Leiden. Het complex bestaat uit 72 woningen verdeeld over 5 bouwlagen en is gebouwd in 1972. De doelstelling van het project is het verbeteren van de energieprestatie en het verlengen van de levensduur van het gebouw. De werkzaamheden omvatten onder andere het vervangen van kozijnen door kunststof varianten met HR+++ triple glas, het aanbrengen van HR++ beglazing aan de balkonzijde, het plaatsen van ventilatieroosters en het realiseren van CO₂-gestuurde mechanische ventilatie. Daarnaast wordt spouwmuurisolatie toegepast met EPS Neopixels, voegwerk volledig vervangen en gehydrofobeerd, en schilderwerk uitgevoerd aan beton- en houtoppervlakken. Ook worden spouwankers vernieuwd en bouwplaatsvoorzieningen ingericht conform veiligheids- en logistieke eisen. Deze maatregelen dragen bij aan een aanzienlijke verbetering van het wooncomfort, een verlaging van de energiekosten en een toekomstbestendig complex.
</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3</a:t>
            </a:fld>
            <a:endParaRPr lang="en-US"/>
          </a:p>
        </p:txBody>
      </p:sp>
    </p:spTree>
    <p:extLst>
      <p:ext uri="{BB962C8B-B14F-4D97-AF65-F5344CB8AC3E}">
        <p14:creationId xmlns:p14="http://schemas.microsoft.com/office/powerpoint/2010/main" val="2688686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Er zijn twee hoofdinschrijvingen ontvangen: Elk en Reinders Bouw BV. De nettototaalprijs van Elk bedraagt € 2.442.097,46 exclusief BTW en € 2.889.876,20 inclusief BTW. Reinders komt uit op € 2.396.603,55 exclusief BTW en € 2.832.187,67 inclusief BTW. Het prijsverschil bedraagt circa € 45.500 in het voordeel van Reinders. Beide offertes zijn volledig en bevatten alle vereiste onderdelen zoals vervanging van voegwerk, spouwankers, spouwmuurisolatie, kozijnvervanging met HR+++ glas, HR++ beglazing aan de balkonzijde, ventilatieroosters, schilderwerk en bouwplaatsvoorzieningen. De prijsverschillen zijn voornamelijk toe te schrijven aan lagere kosten bij Reinders voor beglazing, schilderwerk en bouwplaatsvoorzieningen, terwijl spouwisolatie bij Reinders iets duurder is (+ € 10.000), wat echter geen significante impact heeft op het totaal.</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4</a:t>
            </a:fld>
            <a:endParaRPr lang="en-US"/>
          </a:p>
        </p:txBody>
      </p:sp>
    </p:spTree>
    <p:extLst>
      <p:ext uri="{BB962C8B-B14F-4D97-AF65-F5344CB8AC3E}">
        <p14:creationId xmlns:p14="http://schemas.microsoft.com/office/powerpoint/2010/main" val="2816674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Beide offertes zijn volledig en voldoen aan de gestelde eisen. Het onderscheid zit voornamelijk in de prijsstructuur. Reinders biedt aanzienlijke besparingen op voegwerk, beglazing, schilderwerk en bouwplaatsvoorzieningen, terwijl spouwisolatie iets duurder is. De detaillering van Elk is zeer uitgebreid, maar dit vertaalt zich niet in een betere prijs-kwaliteitverhouding. Reinders hanteert realistische stelposten en voorwaarden, wat duidt op een goed doordachte aanpak. De lagere kosten bij Reinders zijn niet het gevolg van een beperkte scope, maar van efficiëntere uitvoering en inkoop. Dit maakt Reinders tot een aantrekkelijke keuze voor de opdrachtgever.</a:t>
            </a:r>
          </a:p>
        </p:txBody>
      </p:sp>
      <p:sp>
        <p:nvSpPr>
          <p:cNvPr id="4" name="Slide Number Placeholder 3"/>
          <p:cNvSpPr>
            <a:spLocks noGrp="1"/>
          </p:cNvSpPr>
          <p:nvPr>
            <p:ph type="sldNum" sz="quarter" idx="5"/>
          </p:nvPr>
        </p:nvSpPr>
        <p:spPr/>
        <p:txBody>
          <a:bodyPr/>
          <a:lstStyle/>
          <a:p>
            <a:pPr rtl="0"/>
            <a:fld id="{BFDD6F49-EBB7-4CCF-97A8-E526BB28BB69}" type="slidenum">
              <a:rPr lang="en-US" smtClean="0"/>
              <a:t>5</a:t>
            </a:fld>
            <a:endParaRPr lang="en-US"/>
          </a:p>
        </p:txBody>
      </p:sp>
    </p:spTree>
    <p:extLst>
      <p:ext uri="{BB962C8B-B14F-4D97-AF65-F5344CB8AC3E}">
        <p14:creationId xmlns:p14="http://schemas.microsoft.com/office/powerpoint/2010/main" val="320888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3D545-EB73-DB48-5538-1D585CA57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93C91C-528D-A4F2-5501-DC28FB4D0C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00BD17-02C7-EFBB-B632-22CA75F017E3}"/>
              </a:ext>
            </a:extLst>
          </p:cNvPr>
          <p:cNvSpPr>
            <a:spLocks noGrp="1"/>
          </p:cNvSpPr>
          <p:nvPr>
            <p:ph type="body" idx="1"/>
          </p:nvPr>
        </p:nvSpPr>
        <p:spPr/>
        <p:txBody>
          <a:bodyPr/>
          <a:lstStyle/>
          <a:p>
            <a:r>
              <a:rPr lang="en-US"/>
              <a:t>
Op basis van de </a:t>
            </a:r>
            <a:r>
              <a:rPr lang="en-US" err="1"/>
              <a:t>prijsvergelijking</a:t>
            </a:r>
            <a:r>
              <a:rPr lang="en-US"/>
              <a:t>, de </a:t>
            </a:r>
            <a:r>
              <a:rPr lang="en-US" err="1"/>
              <a:t>volledigheid</a:t>
            </a:r>
            <a:r>
              <a:rPr lang="en-US"/>
              <a:t> van de scope </a:t>
            </a:r>
            <a:r>
              <a:rPr lang="en-US" err="1"/>
              <a:t>en</a:t>
            </a:r>
            <a:r>
              <a:rPr lang="en-US"/>
              <a:t> de </a:t>
            </a:r>
            <a:r>
              <a:rPr lang="en-US" err="1"/>
              <a:t>realistische</a:t>
            </a:r>
            <a:r>
              <a:rPr lang="en-US"/>
              <a:t> </a:t>
            </a:r>
            <a:r>
              <a:rPr lang="en-US" err="1"/>
              <a:t>voorwaarden</a:t>
            </a:r>
            <a:r>
              <a:rPr lang="en-US"/>
              <a:t> </a:t>
            </a:r>
            <a:r>
              <a:rPr lang="en-US" err="1"/>
              <a:t>adviseer</a:t>
            </a:r>
            <a:r>
              <a:rPr lang="en-US"/>
              <a:t> </a:t>
            </a:r>
            <a:r>
              <a:rPr lang="en-US" err="1"/>
              <a:t>ik</a:t>
            </a:r>
            <a:r>
              <a:rPr lang="en-US"/>
              <a:t> om de </a:t>
            </a:r>
            <a:r>
              <a:rPr lang="en-US" err="1"/>
              <a:t>opdracht</a:t>
            </a:r>
            <a:r>
              <a:rPr lang="en-US"/>
              <a:t> </a:t>
            </a:r>
            <a:r>
              <a:rPr lang="en-US" err="1"/>
              <a:t>te</a:t>
            </a:r>
            <a:r>
              <a:rPr lang="en-US"/>
              <a:t> </a:t>
            </a:r>
            <a:r>
              <a:rPr lang="en-US" err="1"/>
              <a:t>gunnen</a:t>
            </a:r>
            <a:r>
              <a:rPr lang="en-US"/>
              <a:t> </a:t>
            </a:r>
            <a:r>
              <a:rPr lang="en-US" err="1"/>
              <a:t>aan</a:t>
            </a:r>
            <a:r>
              <a:rPr lang="en-US"/>
              <a:t> Reinders Bouw BV. Reinders </a:t>
            </a:r>
            <a:r>
              <a:rPr lang="en-US" err="1"/>
              <a:t>biedt</a:t>
            </a:r>
            <a:r>
              <a:rPr lang="en-US"/>
              <a:t> </a:t>
            </a:r>
            <a:r>
              <a:rPr lang="en-US" err="1"/>
              <a:t>een</a:t>
            </a:r>
            <a:r>
              <a:rPr lang="en-US"/>
              <a:t> </a:t>
            </a:r>
            <a:r>
              <a:rPr lang="en-US" err="1"/>
              <a:t>concurrerende</a:t>
            </a:r>
            <a:r>
              <a:rPr lang="en-US"/>
              <a:t> </a:t>
            </a:r>
            <a:r>
              <a:rPr lang="en-US" err="1"/>
              <a:t>prijs</a:t>
            </a:r>
            <a:r>
              <a:rPr lang="en-US"/>
              <a:t>, </a:t>
            </a:r>
            <a:r>
              <a:rPr lang="en-US" err="1"/>
              <a:t>een</a:t>
            </a:r>
            <a:r>
              <a:rPr lang="en-US"/>
              <a:t> complete </a:t>
            </a:r>
            <a:r>
              <a:rPr lang="en-US" err="1"/>
              <a:t>uitvoering</a:t>
            </a:r>
            <a:r>
              <a:rPr lang="en-US"/>
              <a:t> </a:t>
            </a:r>
            <a:r>
              <a:rPr lang="en-US" err="1"/>
              <a:t>en</a:t>
            </a:r>
            <a:r>
              <a:rPr lang="en-US"/>
              <a:t> </a:t>
            </a:r>
            <a:r>
              <a:rPr lang="en-US" err="1"/>
              <a:t>een</a:t>
            </a:r>
            <a:r>
              <a:rPr lang="en-US"/>
              <a:t> </a:t>
            </a:r>
            <a:r>
              <a:rPr lang="en-US" err="1"/>
              <a:t>aanpak</a:t>
            </a:r>
            <a:r>
              <a:rPr lang="en-US"/>
              <a:t> die </a:t>
            </a:r>
            <a:r>
              <a:rPr lang="en-US" err="1"/>
              <a:t>aansluit</a:t>
            </a:r>
            <a:r>
              <a:rPr lang="en-US"/>
              <a:t> </a:t>
            </a:r>
            <a:r>
              <a:rPr lang="en-US" err="1"/>
              <a:t>bij</a:t>
            </a:r>
            <a:r>
              <a:rPr lang="en-US"/>
              <a:t> de </a:t>
            </a:r>
            <a:r>
              <a:rPr lang="en-US" err="1"/>
              <a:t>projectdoelstellingen</a:t>
            </a:r>
            <a:r>
              <a:rPr lang="en-US"/>
              <a:t>. Dit </a:t>
            </a:r>
            <a:r>
              <a:rPr lang="en-US" err="1"/>
              <a:t>resulteert</a:t>
            </a:r>
            <a:r>
              <a:rPr lang="en-US"/>
              <a:t> in </a:t>
            </a:r>
            <a:r>
              <a:rPr lang="en-US" err="1"/>
              <a:t>een</a:t>
            </a:r>
            <a:r>
              <a:rPr lang="en-US"/>
              <a:t> </a:t>
            </a:r>
            <a:r>
              <a:rPr lang="en-US" err="1"/>
              <a:t>optimale</a:t>
            </a:r>
            <a:r>
              <a:rPr lang="en-US"/>
              <a:t> </a:t>
            </a:r>
            <a:r>
              <a:rPr lang="en-US" err="1"/>
              <a:t>prijs-kwaliteitverhouding</a:t>
            </a:r>
            <a:r>
              <a:rPr lang="en-US"/>
              <a:t> </a:t>
            </a:r>
            <a:r>
              <a:rPr lang="en-US" err="1"/>
              <a:t>en</a:t>
            </a:r>
            <a:r>
              <a:rPr lang="en-US"/>
              <a:t> </a:t>
            </a:r>
            <a:r>
              <a:rPr lang="en-US" err="1"/>
              <a:t>minimaliseert</a:t>
            </a:r>
            <a:r>
              <a:rPr lang="en-US"/>
              <a:t> </a:t>
            </a:r>
            <a:r>
              <a:rPr lang="en-US" err="1"/>
              <a:t>financiële</a:t>
            </a:r>
            <a:r>
              <a:rPr lang="en-US"/>
              <a:t> </a:t>
            </a:r>
            <a:r>
              <a:rPr lang="en-US" err="1"/>
              <a:t>risico’s</a:t>
            </a:r>
            <a:r>
              <a:rPr lang="en-US"/>
              <a:t>. De </a:t>
            </a:r>
            <a:r>
              <a:rPr lang="en-US" err="1"/>
              <a:t>besparingen</a:t>
            </a:r>
            <a:r>
              <a:rPr lang="en-US"/>
              <a:t> op </a:t>
            </a:r>
            <a:r>
              <a:rPr lang="en-US" err="1"/>
              <a:t>grote</a:t>
            </a:r>
            <a:r>
              <a:rPr lang="en-US"/>
              <a:t> </a:t>
            </a:r>
            <a:r>
              <a:rPr lang="en-US" err="1"/>
              <a:t>posten</a:t>
            </a:r>
            <a:r>
              <a:rPr lang="en-US"/>
              <a:t> </a:t>
            </a:r>
            <a:r>
              <a:rPr lang="en-US" err="1"/>
              <a:t>zoals</a:t>
            </a:r>
            <a:r>
              <a:rPr lang="en-US"/>
              <a:t> </a:t>
            </a:r>
            <a:r>
              <a:rPr lang="en-US" err="1"/>
              <a:t>beglazing</a:t>
            </a:r>
            <a:r>
              <a:rPr lang="en-US"/>
              <a:t> </a:t>
            </a:r>
            <a:r>
              <a:rPr lang="en-US" err="1"/>
              <a:t>en</a:t>
            </a:r>
            <a:r>
              <a:rPr lang="en-US"/>
              <a:t> </a:t>
            </a:r>
            <a:r>
              <a:rPr lang="en-US" err="1"/>
              <a:t>voegwerk</a:t>
            </a:r>
            <a:r>
              <a:rPr lang="en-US"/>
              <a:t> </a:t>
            </a:r>
            <a:r>
              <a:rPr lang="en-US" err="1"/>
              <a:t>versterken</a:t>
            </a:r>
            <a:r>
              <a:rPr lang="en-US"/>
              <a:t> </a:t>
            </a:r>
            <a:r>
              <a:rPr lang="en-US" err="1"/>
              <a:t>dit</a:t>
            </a:r>
            <a:r>
              <a:rPr lang="en-US"/>
              <a:t> </a:t>
            </a:r>
            <a:r>
              <a:rPr lang="en-US" err="1"/>
              <a:t>advies</a:t>
            </a:r>
            <a:r>
              <a:rPr lang="en-US"/>
              <a:t>. Door </a:t>
            </a:r>
            <a:r>
              <a:rPr lang="en-US" err="1"/>
              <a:t>te</a:t>
            </a:r>
            <a:r>
              <a:rPr lang="en-US"/>
              <a:t> </a:t>
            </a:r>
            <a:r>
              <a:rPr lang="en-US" err="1"/>
              <a:t>kiezen</a:t>
            </a:r>
            <a:r>
              <a:rPr lang="en-US"/>
              <a:t> </a:t>
            </a:r>
            <a:r>
              <a:rPr lang="en-US" err="1"/>
              <a:t>voor</a:t>
            </a:r>
            <a:r>
              <a:rPr lang="en-US"/>
              <a:t> Reinders </a:t>
            </a:r>
            <a:r>
              <a:rPr lang="en-US" err="1"/>
              <a:t>wordt</a:t>
            </a:r>
            <a:r>
              <a:rPr lang="en-US"/>
              <a:t> het project </a:t>
            </a:r>
            <a:r>
              <a:rPr lang="en-US" err="1"/>
              <a:t>uitgevoerd</a:t>
            </a:r>
            <a:r>
              <a:rPr lang="en-US"/>
              <a:t> </a:t>
            </a:r>
            <a:r>
              <a:rPr lang="en-US" err="1"/>
              <a:t>binnen</a:t>
            </a:r>
            <a:r>
              <a:rPr lang="en-US"/>
              <a:t> budget, met </a:t>
            </a:r>
            <a:r>
              <a:rPr lang="en-US" err="1"/>
              <a:t>behoud</a:t>
            </a:r>
            <a:r>
              <a:rPr lang="en-US"/>
              <a:t> van </a:t>
            </a:r>
            <a:r>
              <a:rPr lang="en-US" err="1"/>
              <a:t>kwaliteit</a:t>
            </a:r>
            <a:r>
              <a:rPr lang="en-US"/>
              <a:t> </a:t>
            </a:r>
            <a:r>
              <a:rPr lang="en-US" err="1"/>
              <a:t>en</a:t>
            </a:r>
            <a:r>
              <a:rPr lang="en-US"/>
              <a:t> conform de </a:t>
            </a:r>
            <a:r>
              <a:rPr lang="en-US" err="1"/>
              <a:t>technische</a:t>
            </a:r>
            <a:r>
              <a:rPr lang="en-US"/>
              <a:t> </a:t>
            </a:r>
            <a:r>
              <a:rPr lang="en-US" err="1"/>
              <a:t>eisen</a:t>
            </a:r>
            <a:r>
              <a:rPr lang="en-US"/>
              <a:t> </a:t>
            </a:r>
            <a:r>
              <a:rPr lang="en-US" err="1"/>
              <a:t>uit</a:t>
            </a:r>
            <a:r>
              <a:rPr lang="en-US"/>
              <a:t> de </a:t>
            </a:r>
            <a:r>
              <a:rPr lang="en-US" err="1"/>
              <a:t>werkomschrijving</a:t>
            </a:r>
            <a:r>
              <a:rPr lang="en-US"/>
              <a:t>.</a:t>
            </a:r>
          </a:p>
        </p:txBody>
      </p:sp>
      <p:sp>
        <p:nvSpPr>
          <p:cNvPr id="4" name="Slide Number Placeholder 3">
            <a:extLst>
              <a:ext uri="{FF2B5EF4-FFF2-40B4-BE49-F238E27FC236}">
                <a16:creationId xmlns:a16="http://schemas.microsoft.com/office/drawing/2014/main" id="{D756651C-0923-0C4A-DF6A-C1C80C75C1E0}"/>
              </a:ext>
            </a:extLst>
          </p:cNvPr>
          <p:cNvSpPr>
            <a:spLocks noGrp="1"/>
          </p:cNvSpPr>
          <p:nvPr>
            <p:ph type="sldNum" sz="quarter" idx="5"/>
          </p:nvPr>
        </p:nvSpPr>
        <p:spPr/>
        <p:txBody>
          <a:bodyPr/>
          <a:lstStyle/>
          <a:p>
            <a:pPr rtl="0"/>
            <a:fld id="{BFDD6F49-EBB7-4CCF-97A8-E526BB28BB69}" type="slidenum">
              <a:rPr lang="en-US" smtClean="0"/>
              <a:t>6</a:t>
            </a:fld>
            <a:endParaRPr lang="en-US"/>
          </a:p>
        </p:txBody>
      </p:sp>
    </p:spTree>
    <p:extLst>
      <p:ext uri="{BB962C8B-B14F-4D97-AF65-F5344CB8AC3E}">
        <p14:creationId xmlns:p14="http://schemas.microsoft.com/office/powerpoint/2010/main" val="4254255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261E-DBB6-652C-7C3F-1C9194A2F75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8108B099-F5A0-C332-4BE3-B84770E175F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FC56785-B2DC-03E5-ED27-2807C8293608}"/>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1A81788-BD97-8435-F335-68CB68DFA1AD}"/>
              </a:ext>
            </a:extLst>
          </p:cNvPr>
          <p:cNvSpPr>
            <a:spLocks noGrp="1"/>
          </p:cNvSpPr>
          <p:nvPr>
            <p:ph type="sldNum" sz="quarter" idx="10"/>
          </p:nvPr>
        </p:nvSpPr>
        <p:spPr/>
        <p:txBody>
          <a:bodyPr/>
          <a:lstStyle/>
          <a:p>
            <a:fld id="{B0CD8CA7-53AD-487B-B8A9-ED1762D508E1}" type="slidenum">
              <a:rPr lang="nl-NL" smtClean="0"/>
              <a:t>8</a:t>
            </a:fld>
            <a:endParaRPr lang="nl-NL"/>
          </a:p>
        </p:txBody>
      </p:sp>
    </p:spTree>
    <p:extLst>
      <p:ext uri="{BB962C8B-B14F-4D97-AF65-F5344CB8AC3E}">
        <p14:creationId xmlns:p14="http://schemas.microsoft.com/office/powerpoint/2010/main" val="3589506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7BC2C-BA09-6544-F4B1-4A48C8DC2B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0167CBA-9779-2C54-E387-663E66FB14E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53A3BB7-8E59-7EA7-C810-9F3EAFD79365}"/>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5C90A686-45F3-443C-6585-2B4271AC5BBD}"/>
              </a:ext>
            </a:extLst>
          </p:cNvPr>
          <p:cNvSpPr>
            <a:spLocks noGrp="1"/>
          </p:cNvSpPr>
          <p:nvPr>
            <p:ph type="sldNum" sz="quarter" idx="10"/>
          </p:nvPr>
        </p:nvSpPr>
        <p:spPr/>
        <p:txBody>
          <a:bodyPr/>
          <a:lstStyle/>
          <a:p>
            <a:fld id="{B0CD8CA7-53AD-487B-B8A9-ED1762D508E1}" type="slidenum">
              <a:rPr lang="nl-NL" smtClean="0"/>
              <a:t>9</a:t>
            </a:fld>
            <a:endParaRPr lang="nl-NL"/>
          </a:p>
        </p:txBody>
      </p:sp>
    </p:spTree>
    <p:extLst>
      <p:ext uri="{BB962C8B-B14F-4D97-AF65-F5344CB8AC3E}">
        <p14:creationId xmlns:p14="http://schemas.microsoft.com/office/powerpoint/2010/main" val="1077354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CECA2-6A78-C2B2-E8BE-56510A9A7D0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52384E1-960D-9378-6F95-E8E706C8488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F240FB8-436A-8CA1-3E11-1DB8DD16F2F1}"/>
              </a:ext>
            </a:extLst>
          </p:cNvPr>
          <p:cNvSpPr>
            <a:spLocks noGrp="1"/>
          </p:cNvSpPr>
          <p:nvPr>
            <p:ph type="body" idx="1"/>
          </p:nvPr>
        </p:nvSpPr>
        <p:spPr/>
        <p:txBody>
          <a:bodyPr/>
          <a:lstStyle/>
          <a:p>
            <a:endParaRPr lang="nl-NL"/>
          </a:p>
        </p:txBody>
      </p:sp>
      <p:sp>
        <p:nvSpPr>
          <p:cNvPr id="4" name="Tijdelijke aanduiding voor dianummer 3">
            <a:extLst>
              <a:ext uri="{FF2B5EF4-FFF2-40B4-BE49-F238E27FC236}">
                <a16:creationId xmlns:a16="http://schemas.microsoft.com/office/drawing/2014/main" id="{9819BC1F-2398-5E8D-E97D-514CCE8F6A41}"/>
              </a:ext>
            </a:extLst>
          </p:cNvPr>
          <p:cNvSpPr>
            <a:spLocks noGrp="1"/>
          </p:cNvSpPr>
          <p:nvPr>
            <p:ph type="sldNum" sz="quarter" idx="10"/>
          </p:nvPr>
        </p:nvSpPr>
        <p:spPr/>
        <p:txBody>
          <a:bodyPr/>
          <a:lstStyle/>
          <a:p>
            <a:fld id="{B0CD8CA7-53AD-487B-B8A9-ED1762D508E1}" type="slidenum">
              <a:rPr lang="nl-NL" smtClean="0"/>
              <a:t>10</a:t>
            </a:fld>
            <a:endParaRPr lang="nl-NL"/>
          </a:p>
        </p:txBody>
      </p:sp>
    </p:spTree>
    <p:extLst>
      <p:ext uri="{BB962C8B-B14F-4D97-AF65-F5344CB8AC3E}">
        <p14:creationId xmlns:p14="http://schemas.microsoft.com/office/powerpoint/2010/main" val="3488397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21.svg"/><Relationship Id="rId4" Type="http://schemas.openxmlformats.org/officeDocument/2006/relationships/image" Target="../media/image20.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 1">
    <p:bg>
      <p:bgRef idx="1001">
        <a:schemeClr val="bg1"/>
      </p:bgRef>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C0FABB9A-1B5B-9306-B7B9-58E4E5E4EE0D}"/>
              </a:ext>
            </a:extLst>
          </p:cNvPr>
          <p:cNvSpPr/>
          <p:nvPr userDrawn="1"/>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7" name="Groep 6">
            <a:extLst>
              <a:ext uri="{FF2B5EF4-FFF2-40B4-BE49-F238E27FC236}">
                <a16:creationId xmlns:a16="http://schemas.microsoft.com/office/drawing/2014/main" id="{1F155489-796B-CDF9-06C2-583941E589F7}"/>
              </a:ext>
            </a:extLst>
          </p:cNvPr>
          <p:cNvGrpSpPr/>
          <p:nvPr userDrawn="1"/>
        </p:nvGrpSpPr>
        <p:grpSpPr>
          <a:xfrm>
            <a:off x="0" y="0"/>
            <a:ext cx="12192000" cy="6867144"/>
            <a:chOff x="0" y="-7622"/>
            <a:chExt cx="12192000" cy="6894986"/>
          </a:xfrm>
        </p:grpSpPr>
        <p:sp>
          <p:nvSpPr>
            <p:cNvPr id="8" name="Rechthoek 7">
              <a:extLst>
                <a:ext uri="{FF2B5EF4-FFF2-40B4-BE49-F238E27FC236}">
                  <a16:creationId xmlns:a16="http://schemas.microsoft.com/office/drawing/2014/main" id="{4F31A197-F740-DCA2-902E-29B890C31486}"/>
                </a:ext>
                <a:ext uri="{C183D7F6-B498-43B3-948B-1728B52AA6E4}">
                  <adec:decorative xmlns:adec="http://schemas.microsoft.com/office/drawing/2017/decorative" val="1"/>
                </a:ext>
              </a:extLst>
            </p:cNvPr>
            <p:cNvSpPr/>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9" name="Rechthoek 8">
              <a:extLst>
                <a:ext uri="{FF2B5EF4-FFF2-40B4-BE49-F238E27FC236}">
                  <a16:creationId xmlns:a16="http://schemas.microsoft.com/office/drawing/2014/main" id="{35C02513-E6E5-DFFD-29B1-02BE448BAD59}"/>
                </a:ext>
                <a:ext uri="{C183D7F6-B498-43B3-948B-1728B52AA6E4}">
                  <adec:decorative xmlns:adec="http://schemas.microsoft.com/office/drawing/2017/decorative" val="1"/>
                </a:ext>
              </a:extLst>
            </p:cNvPr>
            <p:cNvSpPr/>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 name="Rechthoek 9">
              <a:extLst>
                <a:ext uri="{FF2B5EF4-FFF2-40B4-BE49-F238E27FC236}">
                  <a16:creationId xmlns:a16="http://schemas.microsoft.com/office/drawing/2014/main" id="{6FE184C5-789F-C980-F425-AF26045C8F03}"/>
                </a:ext>
                <a:ext uri="{C183D7F6-B498-43B3-948B-1728B52AA6E4}">
                  <adec:decorative xmlns:adec="http://schemas.microsoft.com/office/drawing/2017/decorative" val="1"/>
                </a:ext>
              </a:extLst>
            </p:cNvPr>
            <p:cNvSpPr/>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1" name="Rechthoek 10">
              <a:extLst>
                <a:ext uri="{FF2B5EF4-FFF2-40B4-BE49-F238E27FC236}">
                  <a16:creationId xmlns:a16="http://schemas.microsoft.com/office/drawing/2014/main" id="{BE6801FB-115C-F074-E428-F4A4A588BCE7}"/>
                </a:ext>
                <a:ext uri="{C183D7F6-B498-43B3-948B-1728B52AA6E4}">
                  <adec:decorative xmlns:adec="http://schemas.microsoft.com/office/drawing/2017/decorative" val="1"/>
                </a:ext>
              </a:extLst>
            </p:cNvPr>
            <p:cNvSpPr/>
            <p:nvPr/>
          </p:nvSpPr>
          <p:spPr>
            <a:xfrm rot="10800000">
              <a:off x="9127281" y="7060"/>
              <a:ext cx="3064320" cy="6872683"/>
            </a:xfrm>
            <a:prstGeom prst="rect">
              <a:avLst/>
            </a:prstGeom>
            <a:gradFill flip="none" rotWithShape="1">
              <a:gsLst>
                <a:gs pos="0">
                  <a:schemeClr val="accent2">
                    <a:alpha val="88000"/>
                  </a:schemeClr>
                </a:gs>
                <a:gs pos="56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gr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2386584" y="1371600"/>
            <a:ext cx="7498080" cy="2386584"/>
          </a:xfrm>
        </p:spPr>
        <p:txBody>
          <a:bodyPr rtlCol="0" anchor="b" anchorCtr="0">
            <a:normAutofit/>
          </a:bodyPr>
          <a:lstStyle>
            <a:lvl1pPr algn="ctr">
              <a:defRPr sz="4000">
                <a:solidFill>
                  <a:schemeClr val="bg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2386584" y="3877056"/>
            <a:ext cx="7498080" cy="1655064"/>
          </a:xfrm>
        </p:spPr>
        <p:txBody>
          <a:bodyPr rtlCol="0" anchor="t">
            <a:normAutofit/>
          </a:bodyPr>
          <a:lstStyle>
            <a:lvl1pPr marL="0" indent="0" algn="ctr">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5" name="Tijdelijke aanduiding voor voettekst 4">
            <a:extLst>
              <a:ext uri="{FF2B5EF4-FFF2-40B4-BE49-F238E27FC236}">
                <a16:creationId xmlns:a16="http://schemas.microsoft.com/office/drawing/2014/main" id="{B2B0F5B7-78E6-2702-0F8C-122F4D21C908}"/>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endParaRPr lang="en-US"/>
          </a:p>
        </p:txBody>
      </p:sp>
      <p:sp>
        <p:nvSpPr>
          <p:cNvPr id="4" name="Tijdelijke aanduiding voor datum 3">
            <a:extLst>
              <a:ext uri="{FF2B5EF4-FFF2-40B4-BE49-F238E27FC236}">
                <a16:creationId xmlns:a16="http://schemas.microsoft.com/office/drawing/2014/main" id="{1F96BEF7-236A-87FA-F0D9-F4515D8135D3}"/>
              </a:ext>
            </a:extLst>
          </p:cNvPr>
          <p:cNvSpPr>
            <a:spLocks noGrp="1"/>
          </p:cNvSpPr>
          <p:nvPr>
            <p:ph type="dt" sz="half" idx="10"/>
          </p:nvPr>
        </p:nvSpPr>
        <p:spPr/>
        <p:txBody>
          <a:bodyPr rtlCol="0"/>
          <a:lstStyle>
            <a:lvl1pPr>
              <a:defRPr>
                <a:solidFill>
                  <a:schemeClr val="bg1"/>
                </a:solidFill>
              </a:defRPr>
            </a:lvl1pPr>
          </a:lstStyle>
          <a:p>
            <a:pPr rtl="0"/>
            <a:fld id="{41ECA03A-CD0A-7A44-8B61-A8BE0369A01A}" type="datetime1">
              <a:rPr lang="nl-NL" smtClean="0"/>
              <a:t>30-3-2026</a:t>
            </a:fld>
            <a:endParaRPr lang="en-US"/>
          </a:p>
        </p:txBody>
      </p:sp>
      <p:sp>
        <p:nvSpPr>
          <p:cNvPr id="6" name="Tijdelijke aanduiding voor dianummer 5">
            <a:extLst>
              <a:ext uri="{FF2B5EF4-FFF2-40B4-BE49-F238E27FC236}">
                <a16:creationId xmlns:a16="http://schemas.microsoft.com/office/drawing/2014/main" id="{4929C8F0-DE20-1DBB-6A42-CBFFAE15D7E6}"/>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31129645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3DF4C684-CDD4-5CA8-12DC-BB0C4BFE21EA}"/>
              </a:ext>
              <a:ext uri="{C183D7F6-B498-43B3-948B-1728B52AA6E4}">
                <adec:decorative xmlns:adec="http://schemas.microsoft.com/office/drawing/2017/decorative" val="1"/>
              </a:ext>
            </a:extLst>
          </p:cNvPr>
          <p:cNvGrpSpPr/>
          <p:nvPr userDrawn="1"/>
        </p:nvGrpSpPr>
        <p:grpSpPr>
          <a:xfrm>
            <a:off x="0" y="-4329"/>
            <a:ext cx="5056093" cy="6869586"/>
            <a:chOff x="5171844" y="-11586"/>
            <a:chExt cx="7020159" cy="6869586"/>
          </a:xfrm>
        </p:grpSpPr>
        <p:sp>
          <p:nvSpPr>
            <p:cNvPr id="4" name="Rechthoek 3">
              <a:extLst>
                <a:ext uri="{FF2B5EF4-FFF2-40B4-BE49-F238E27FC236}">
                  <a16:creationId xmlns:a16="http://schemas.microsoft.com/office/drawing/2014/main" id="{F6ECDBF0-A1F0-37B6-C87A-8687287F7950}"/>
                </a:ext>
              </a:extLst>
            </p:cNvPr>
            <p:cNvSpPr/>
            <p:nvPr/>
          </p:nvSpPr>
          <p:spPr>
            <a:xfrm>
              <a:off x="5171848" y="-11580"/>
              <a:ext cx="7020152"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360F90E0-14F7-6838-2C0A-149459C1D143}"/>
                </a:ext>
              </a:extLst>
            </p:cNvPr>
            <p:cNvSpPr/>
            <p:nvPr/>
          </p:nvSpPr>
          <p:spPr>
            <a:xfrm rot="10800000">
              <a:off x="6351336" y="876304"/>
              <a:ext cx="5840664" cy="5981696"/>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p>
          </p:txBody>
        </p:sp>
        <p:sp>
          <p:nvSpPr>
            <p:cNvPr id="10" name="Rechthoek 9">
              <a:extLst>
                <a:ext uri="{FF2B5EF4-FFF2-40B4-BE49-F238E27FC236}">
                  <a16:creationId xmlns:a16="http://schemas.microsoft.com/office/drawing/2014/main" id="{7578B55F-B3C4-0B70-7EAE-5FBFD3308543}"/>
                </a:ext>
              </a:extLst>
            </p:cNvPr>
            <p:cNvSpPr/>
            <p:nvPr/>
          </p:nvSpPr>
          <p:spPr>
            <a:xfrm>
              <a:off x="5171844" y="-11586"/>
              <a:ext cx="5171848" cy="6869586"/>
            </a:xfrm>
            <a:prstGeom prst="rect">
              <a:avLst/>
            </a:prstGeom>
            <a:gradFill flip="none" rotWithShape="1">
              <a:gsLst>
                <a:gs pos="3000">
                  <a:schemeClr val="accent2">
                    <a:alpha val="70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BFFBDE35-AEB9-6AFE-BC7A-79FEFBB51D0A}"/>
                </a:ext>
              </a:extLst>
            </p:cNvPr>
            <p:cNvSpPr/>
            <p:nvPr/>
          </p:nvSpPr>
          <p:spPr>
            <a:xfrm rot="16200000">
              <a:off x="6042356" y="708353"/>
              <a:ext cx="6869583" cy="5429710"/>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658368" y="2103120"/>
            <a:ext cx="3666744" cy="2624328"/>
          </a:xfrm>
          <a:noFill/>
        </p:spPr>
        <p:txBody>
          <a:bodyPr rtlCol="0" anchor="ctr">
            <a:normAutofit/>
          </a:bodyPr>
          <a:lstStyle>
            <a:lvl1pPr algn="ctr">
              <a:defRPr sz="4800">
                <a:solidFill>
                  <a:schemeClr val="bg1"/>
                </a:solidFill>
              </a:defRPr>
            </a:lvl1pPr>
          </a:lstStyle>
          <a:p>
            <a:pPr rtl="0"/>
            <a:r>
              <a:rPr lang="nl"/>
              <a:t>Klik om de titelstijl van het model te bewerken</a:t>
            </a:r>
            <a:endParaRPr lang="en-US"/>
          </a:p>
        </p:txBody>
      </p:sp>
      <p:sp>
        <p:nvSpPr>
          <p:cNvPr id="8" name="Tijdelijke aanduiding voor voettekst 7">
            <a:extLst>
              <a:ext uri="{FF2B5EF4-FFF2-40B4-BE49-F238E27FC236}">
                <a16:creationId xmlns:a16="http://schemas.microsoft.com/office/drawing/2014/main" id="{19E554EC-D104-642A-5E42-E4CFB243523F}"/>
              </a:ext>
            </a:extLst>
          </p:cNvPr>
          <p:cNvSpPr>
            <a:spLocks noGrp="1"/>
          </p:cNvSpPr>
          <p:nvPr>
            <p:ph type="ftr" sz="quarter" idx="15"/>
          </p:nvPr>
        </p:nvSpPr>
        <p:spPr/>
        <p:txBody>
          <a:bodyPr rtlCol="0"/>
          <a:lstStyle>
            <a:lvl1pPr>
              <a:defRPr>
                <a:solidFill>
                  <a:schemeClr val="bg1"/>
                </a:solidFill>
              </a:defRPr>
            </a:lvl1pPr>
          </a:lstStyle>
          <a:p>
            <a:pPr algn="l" rtl="0"/>
            <a:r>
              <a:rPr lang="nl"/>
              <a:t>Voorbeeld van voettekst</a:t>
            </a:r>
          </a:p>
        </p:txBody>
      </p:sp>
      <p:sp>
        <p:nvSpPr>
          <p:cNvPr id="7" name="Tijdelijke aanduiding voor inhoud 6">
            <a:extLst>
              <a:ext uri="{FF2B5EF4-FFF2-40B4-BE49-F238E27FC236}">
                <a16:creationId xmlns:a16="http://schemas.microsoft.com/office/drawing/2014/main" id="{28C8B19A-6FC1-2B71-0BFB-9274CBF396B9}"/>
              </a:ext>
            </a:extLst>
          </p:cNvPr>
          <p:cNvSpPr>
            <a:spLocks noGrp="1"/>
          </p:cNvSpPr>
          <p:nvPr>
            <p:ph sz="quarter" idx="13"/>
          </p:nvPr>
        </p:nvSpPr>
        <p:spPr>
          <a:xfrm>
            <a:off x="6057702" y="877824"/>
            <a:ext cx="5509458" cy="5102352"/>
          </a:xfrm>
        </p:spPr>
        <p:txBody>
          <a:bodyPr vert="horz" lIns="91440" tIns="45720" rIns="91440" bIns="45720" rtlCol="0" anchor="ctr">
            <a:normAutofit/>
          </a:bodyPr>
          <a:lstStyle>
            <a:lvl1pPr marL="457200" indent="-457200">
              <a:buFont typeface="+mj-lt"/>
              <a:buAutoNum type="arabicPeriod"/>
              <a:defRPr lang="en-US" sz="2000" dirty="0"/>
            </a:lvl1pPr>
            <a:lvl2pPr marL="571500" indent="-342900">
              <a:buFont typeface="+mj-lt"/>
              <a:buAutoNum type="arabicPeriod"/>
              <a:defRPr lang="en-US" sz="1800" dirty="0"/>
            </a:lvl2pPr>
            <a:lvl3pPr marL="800100" indent="-342900">
              <a:buFont typeface="+mj-lt"/>
              <a:buAutoNum type="arabicPeriod"/>
              <a:defRPr lang="en-US" sz="1600" dirty="0"/>
            </a:lvl3pPr>
            <a:lvl4pPr>
              <a:buFont typeface="+mj-lt"/>
              <a:buAutoNum type="arabicPeriod"/>
              <a:defRPr lang="en-US" sz="1400" dirty="0"/>
            </a:lvl4pPr>
            <a:lvl5pPr>
              <a:buFont typeface="+mj-lt"/>
              <a:buAutoNum type="arabicPeriod"/>
              <a:defRPr lang="en-US" sz="1200"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datum 5">
            <a:extLst>
              <a:ext uri="{FF2B5EF4-FFF2-40B4-BE49-F238E27FC236}">
                <a16:creationId xmlns:a16="http://schemas.microsoft.com/office/drawing/2014/main" id="{C3B19A28-AC79-CF20-C703-D6B27C01698A}"/>
              </a:ext>
            </a:extLst>
          </p:cNvPr>
          <p:cNvSpPr>
            <a:spLocks noGrp="1"/>
          </p:cNvSpPr>
          <p:nvPr>
            <p:ph type="dt" sz="half" idx="14"/>
          </p:nvPr>
        </p:nvSpPr>
        <p:spPr/>
        <p:txBody>
          <a:bodyPr rtlCol="0"/>
          <a:lstStyle/>
          <a:p>
            <a:pPr rtl="0"/>
            <a:fld id="{6A230C26-A978-4447-BF0C-E7CF39B2E452}" type="datetime1">
              <a:rPr lang="nl-NL" smtClean="0"/>
              <a:t>30-3-2026</a:t>
            </a:fld>
            <a:endParaRPr lang="en-US"/>
          </a:p>
        </p:txBody>
      </p:sp>
      <p:sp>
        <p:nvSpPr>
          <p:cNvPr id="9" name="Tijdelijke aanduiding voor dianumm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28415356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foto">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89BA5514-C4EC-5772-F451-90A91C385D21}"/>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4" name="Rechthoek 3">
              <a:extLst>
                <a:ext uri="{FF2B5EF4-FFF2-40B4-BE49-F238E27FC236}">
                  <a16:creationId xmlns:a16="http://schemas.microsoft.com/office/drawing/2014/main" id="{1C95E155-D254-47EB-52CD-C66E0A29E9AB}"/>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5" name="Rechthoek 4">
              <a:extLst>
                <a:ext uri="{FF2B5EF4-FFF2-40B4-BE49-F238E27FC236}">
                  <a16:creationId xmlns:a16="http://schemas.microsoft.com/office/drawing/2014/main" id="{B947EE6D-F09F-E804-C40C-AB228BDE8E64}"/>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sp>
        <p:nvSpPr>
          <p:cNvPr id="2" name="Titel 1">
            <a:extLst>
              <a:ext uri="{FF2B5EF4-FFF2-40B4-BE49-F238E27FC236}">
                <a16:creationId xmlns:a16="http://schemas.microsoft.com/office/drawing/2014/main" id="{4E4019F8-742E-9EEF-F591-C9666AC32AF1}"/>
              </a:ext>
            </a:extLst>
          </p:cNvPr>
          <p:cNvSpPr>
            <a:spLocks noGrp="1"/>
          </p:cNvSpPr>
          <p:nvPr>
            <p:ph type="title"/>
          </p:nvPr>
        </p:nvSpPr>
        <p:spPr>
          <a:xfrm>
            <a:off x="6272783" y="722376"/>
            <a:ext cx="5138927" cy="1581912"/>
          </a:xfrm>
          <a:noFill/>
        </p:spPr>
        <p:txBody>
          <a:bodyPr rtlCol="0" anchor="b">
            <a:noAutofit/>
          </a:bodyPr>
          <a:lstStyle>
            <a:lvl1pPr algn="l">
              <a:defRPr sz="6000">
                <a:gradFill>
                  <a:gsLst>
                    <a:gs pos="0">
                      <a:schemeClr val="accent2"/>
                    </a:gs>
                    <a:gs pos="100000">
                      <a:schemeClr val="accent5"/>
                    </a:gs>
                  </a:gsLst>
                  <a:lin ang="12000000" scaled="0"/>
                </a:gradFill>
              </a:defRPr>
            </a:lvl1pPr>
          </a:lstStyle>
          <a:p>
            <a:pPr rtl="0"/>
            <a:r>
              <a:rPr lang="nl"/>
              <a:t>Klik om de titelstijl van het model te bewerken</a:t>
            </a:r>
            <a:endParaRPr lang="en-US"/>
          </a:p>
        </p:txBody>
      </p:sp>
      <p:sp>
        <p:nvSpPr>
          <p:cNvPr id="11" name="Tijdelijke aanduiding voor afbeelding 10">
            <a:extLst>
              <a:ext uri="{FF2B5EF4-FFF2-40B4-BE49-F238E27FC236}">
                <a16:creationId xmlns:a16="http://schemas.microsoft.com/office/drawing/2014/main" id="{630EF3B0-9D02-EBD8-2D14-79BF34534AA1}"/>
              </a:ext>
            </a:extLst>
          </p:cNvPr>
          <p:cNvSpPr>
            <a:spLocks noGrp="1"/>
          </p:cNvSpPr>
          <p:nvPr>
            <p:ph type="pic" sz="quarter" idx="17"/>
          </p:nvPr>
        </p:nvSpPr>
        <p:spPr>
          <a:xfrm>
            <a:off x="119307" y="0"/>
            <a:ext cx="5413248" cy="6858000"/>
          </a:xfrm>
          <a:blipFill>
            <a:blip r:embed="rId2">
              <a:alphaModFix amt="70000"/>
            </a:blip>
            <a:stretch>
              <a:fillRect/>
            </a:stretch>
          </a:blipFill>
        </p:spPr>
        <p:txBody>
          <a:bodyPr rtlCol="0"/>
          <a:lstStyle/>
          <a:p>
            <a:pPr rtl="0"/>
            <a:r>
              <a:rPr lang="nl"/>
              <a:t>Klik op pictogram om afbeelding toe te voegen</a:t>
            </a:r>
          </a:p>
        </p:txBody>
      </p:sp>
      <p:sp>
        <p:nvSpPr>
          <p:cNvPr id="7" name="Tijdelijke aanduiding voor inhoud 6">
            <a:extLst>
              <a:ext uri="{FF2B5EF4-FFF2-40B4-BE49-F238E27FC236}">
                <a16:creationId xmlns:a16="http://schemas.microsoft.com/office/drawing/2014/main" id="{28C8B19A-6FC1-2B71-0BFB-9274CBF396B9}"/>
              </a:ext>
            </a:extLst>
          </p:cNvPr>
          <p:cNvSpPr>
            <a:spLocks noGrp="1"/>
          </p:cNvSpPr>
          <p:nvPr>
            <p:ph sz="quarter" idx="13"/>
          </p:nvPr>
        </p:nvSpPr>
        <p:spPr>
          <a:xfrm>
            <a:off x="6272784" y="2834640"/>
            <a:ext cx="5138928" cy="2999232"/>
          </a:xfrm>
        </p:spPr>
        <p:txBody>
          <a:bodyPr vert="horz" lIns="91440" tIns="45720" rIns="91440" bIns="45720" rtlCol="0" anchor="b">
            <a:normAutofit/>
          </a:bodyPr>
          <a:lstStyle>
            <a:lvl1pPr marL="457200" indent="-457200">
              <a:buFont typeface="+mj-lt"/>
              <a:buAutoNum type="arabicPeriod"/>
              <a:defRPr lang="en-US" sz="2000" dirty="0"/>
            </a:lvl1pPr>
            <a:lvl2pPr marL="571500" indent="-342900">
              <a:buFont typeface="+mj-lt"/>
              <a:buAutoNum type="arabicPeriod"/>
              <a:defRPr lang="en-US" sz="1800" dirty="0"/>
            </a:lvl2pPr>
            <a:lvl3pPr marL="800100" indent="-342900">
              <a:buFont typeface="+mj-lt"/>
              <a:buAutoNum type="arabicPeriod"/>
              <a:defRPr lang="en-US" sz="1600" dirty="0"/>
            </a:lvl3pPr>
            <a:lvl4pPr>
              <a:buFont typeface="+mj-lt"/>
              <a:buAutoNum type="arabicPeriod"/>
              <a:defRPr lang="en-US" sz="1400" dirty="0"/>
            </a:lvl4pPr>
            <a:lvl5pPr>
              <a:buFont typeface="+mj-lt"/>
              <a:buAutoNum type="arabicPeriod"/>
              <a:defRPr lang="en-US" sz="1200"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19E554EC-D104-642A-5E42-E4CFB243523F}"/>
              </a:ext>
            </a:extLst>
          </p:cNvPr>
          <p:cNvSpPr>
            <a:spLocks noGrp="1"/>
          </p:cNvSpPr>
          <p:nvPr>
            <p:ph type="ftr" sz="quarter" idx="15"/>
          </p:nvPr>
        </p:nvSpPr>
        <p:spPr>
          <a:xfrm>
            <a:off x="6272784" y="6318504"/>
            <a:ext cx="3569956" cy="365760"/>
          </a:xfrm>
        </p:spPr>
        <p:txBody>
          <a:bodyPr rtlCol="0"/>
          <a:lstStyle/>
          <a:p>
            <a:pPr algn="l" rtl="0"/>
            <a:r>
              <a:rPr lang="nl"/>
              <a:t>Voorbeeld van voettekst</a:t>
            </a:r>
          </a:p>
        </p:txBody>
      </p:sp>
      <p:sp>
        <p:nvSpPr>
          <p:cNvPr id="6" name="Tijdelijke aanduiding voor datum 5">
            <a:extLst>
              <a:ext uri="{FF2B5EF4-FFF2-40B4-BE49-F238E27FC236}">
                <a16:creationId xmlns:a16="http://schemas.microsoft.com/office/drawing/2014/main" id="{C3B19A28-AC79-CF20-C703-D6B27C01698A}"/>
              </a:ext>
            </a:extLst>
          </p:cNvPr>
          <p:cNvSpPr>
            <a:spLocks noGrp="1"/>
          </p:cNvSpPr>
          <p:nvPr>
            <p:ph type="dt" sz="half" idx="14"/>
          </p:nvPr>
        </p:nvSpPr>
        <p:spPr>
          <a:xfrm>
            <a:off x="10075652" y="6318504"/>
            <a:ext cx="1491507" cy="365760"/>
          </a:xfrm>
        </p:spPr>
        <p:txBody>
          <a:bodyPr rtlCol="0"/>
          <a:lstStyle/>
          <a:p>
            <a:pPr rtl="0"/>
            <a:fld id="{629CB4B8-E91E-8D47-81AA-01CEC78BE18F}" type="datetime1">
              <a:rPr lang="nl-NL" smtClean="0"/>
              <a:t>30-3-2026</a:t>
            </a:fld>
            <a:endParaRPr lang="en-US"/>
          </a:p>
        </p:txBody>
      </p:sp>
      <p:sp>
        <p:nvSpPr>
          <p:cNvPr id="9" name="Tijdelijke aanduiding voor dianummer 8">
            <a:extLst>
              <a:ext uri="{FF2B5EF4-FFF2-40B4-BE49-F238E27FC236}">
                <a16:creationId xmlns:a16="http://schemas.microsoft.com/office/drawing/2014/main" id="{47E23A16-5291-F71A-D460-81EE611EA8B8}"/>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07657220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inhoud 1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rtlCol="0" anchor="ctr">
            <a:normAutofit/>
          </a:bodyPr>
          <a:lstStyle>
            <a:lvl1pPr>
              <a:defRPr sz="24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25CCB5D3-F8A8-B378-C9B4-F29E362AA1D1}"/>
              </a:ext>
            </a:extLst>
          </p:cNvPr>
          <p:cNvSpPr>
            <a:spLocks noGrp="1"/>
          </p:cNvSpPr>
          <p:nvPr>
            <p:ph type="ftr" sz="quarter" idx="11"/>
          </p:nvPr>
        </p:nvSpPr>
        <p:spPr>
          <a:xfrm>
            <a:off x="137160" y="6428232"/>
            <a:ext cx="4096512" cy="365760"/>
          </a:xfrm>
        </p:spPr>
        <p:txBody>
          <a:bodyPr rtlCol="0"/>
          <a:lstStyle/>
          <a:p>
            <a:pPr algn="l" rtl="0"/>
            <a:r>
              <a:rPr lang="nl"/>
              <a:t>Voorbeeld van voettekst</a:t>
            </a:r>
          </a:p>
        </p:txBody>
      </p:sp>
      <p:sp>
        <p:nvSpPr>
          <p:cNvPr id="7" name="Tijdelijke aanduiding voor datum 6">
            <a:extLst>
              <a:ext uri="{FF2B5EF4-FFF2-40B4-BE49-F238E27FC236}">
                <a16:creationId xmlns:a16="http://schemas.microsoft.com/office/drawing/2014/main" id="{E2E564ED-1140-B258-F708-E601B50C37F2}"/>
              </a:ext>
            </a:extLst>
          </p:cNvPr>
          <p:cNvSpPr>
            <a:spLocks noGrp="1"/>
          </p:cNvSpPr>
          <p:nvPr>
            <p:ph type="dt" sz="half" idx="10"/>
          </p:nvPr>
        </p:nvSpPr>
        <p:spPr>
          <a:xfrm>
            <a:off x="8513496" y="6428232"/>
            <a:ext cx="3136392" cy="365760"/>
          </a:xfrm>
        </p:spPr>
        <p:txBody>
          <a:bodyPr rtlCol="0"/>
          <a:lstStyle/>
          <a:p>
            <a:pPr rtl="0"/>
            <a:fld id="{CEF8574F-081E-5146-B604-6A4C14387AD7}" type="datetime1">
              <a:rPr lang="nl-NL" smtClean="0"/>
              <a:t>30-3-2026</a:t>
            </a:fld>
            <a:endParaRPr lang="en-US"/>
          </a:p>
        </p:txBody>
      </p:sp>
      <p:sp>
        <p:nvSpPr>
          <p:cNvPr id="9" name="Tijdelijke aanduiding voor dianummer 8">
            <a:extLst>
              <a:ext uri="{FF2B5EF4-FFF2-40B4-BE49-F238E27FC236}">
                <a16:creationId xmlns:a16="http://schemas.microsoft.com/office/drawing/2014/main" id="{C4C639C5-351B-0FC9-E095-59AEDE479C06}"/>
              </a:ext>
            </a:extLst>
          </p:cNvPr>
          <p:cNvSpPr>
            <a:spLocks noGrp="1"/>
          </p:cNvSpPr>
          <p:nvPr>
            <p:ph type="sldNum" sz="quarter" idx="12"/>
          </p:nvPr>
        </p:nvSpPr>
        <p:spPr>
          <a:xfrm>
            <a:off x="11567592" y="6428232"/>
            <a:ext cx="493776" cy="365760"/>
          </a:xfrm>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41051269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lleen inhoud (max)">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rtlCol="0" anchor="b">
            <a:normAutofit/>
          </a:bodyPr>
          <a:lstStyle>
            <a:lvl1pPr>
              <a:defRPr sz="2400"/>
            </a:lvl1pPr>
          </a:lstStyle>
          <a:p>
            <a:pPr rtl="0"/>
            <a:r>
              <a:rPr lang="nl"/>
              <a:t>Klik om de titelstijl van het model te bewerken</a:t>
            </a:r>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8" name="Tijdelijke aanduiding voor voettekst 7">
            <a:extLst>
              <a:ext uri="{FF2B5EF4-FFF2-40B4-BE49-F238E27FC236}">
                <a16:creationId xmlns:a16="http://schemas.microsoft.com/office/drawing/2014/main" id="{5238BE8E-E715-EF15-B47B-2556DB436D78}"/>
              </a:ext>
            </a:extLst>
          </p:cNvPr>
          <p:cNvSpPr>
            <a:spLocks noGrp="1"/>
          </p:cNvSpPr>
          <p:nvPr>
            <p:ph type="ftr" sz="quarter" idx="11"/>
          </p:nvPr>
        </p:nvSpPr>
        <p:spPr>
          <a:xfrm>
            <a:off x="137160" y="6428232"/>
            <a:ext cx="4096512" cy="365760"/>
          </a:xfrm>
        </p:spPr>
        <p:txBody>
          <a:bodyPr rtlCol="0"/>
          <a:lstStyle/>
          <a:p>
            <a:pPr algn="l" rtl="0"/>
            <a:r>
              <a:rPr lang="nl"/>
              <a:t>Voorbeeld van voettekst</a:t>
            </a:r>
          </a:p>
        </p:txBody>
      </p:sp>
      <p:sp>
        <p:nvSpPr>
          <p:cNvPr id="7" name="Tijdelijke aanduiding voor datum 6">
            <a:extLst>
              <a:ext uri="{FF2B5EF4-FFF2-40B4-BE49-F238E27FC236}">
                <a16:creationId xmlns:a16="http://schemas.microsoft.com/office/drawing/2014/main" id="{047C7208-6A52-7A25-6DD4-1FD469860CBA}"/>
              </a:ext>
            </a:extLst>
          </p:cNvPr>
          <p:cNvSpPr>
            <a:spLocks noGrp="1"/>
          </p:cNvSpPr>
          <p:nvPr>
            <p:ph type="dt" sz="half" idx="10"/>
          </p:nvPr>
        </p:nvSpPr>
        <p:spPr>
          <a:xfrm>
            <a:off x="8513496" y="6428232"/>
            <a:ext cx="3136392" cy="365760"/>
          </a:xfrm>
        </p:spPr>
        <p:txBody>
          <a:bodyPr rtlCol="0"/>
          <a:lstStyle/>
          <a:p>
            <a:pPr rtl="0"/>
            <a:fld id="{265B8263-CC25-CA4C-9D94-F1584D05EE0C}" type="datetime1">
              <a:rPr lang="nl-NL" smtClean="0"/>
              <a:t>30-3-2026</a:t>
            </a:fld>
            <a:endParaRPr lang="en-US"/>
          </a:p>
        </p:txBody>
      </p:sp>
      <p:sp>
        <p:nvSpPr>
          <p:cNvPr id="9" name="Tijdelijke aanduiding voor dianummer 8">
            <a:extLst>
              <a:ext uri="{FF2B5EF4-FFF2-40B4-BE49-F238E27FC236}">
                <a16:creationId xmlns:a16="http://schemas.microsoft.com/office/drawing/2014/main" id="{19AA76D9-9C8C-6ADE-22D5-391B00D015D3}"/>
              </a:ext>
            </a:extLst>
          </p:cNvPr>
          <p:cNvSpPr>
            <a:spLocks noGrp="1"/>
          </p:cNvSpPr>
          <p:nvPr>
            <p:ph type="sldNum" sz="quarter" idx="12"/>
          </p:nvPr>
        </p:nvSpPr>
        <p:spPr>
          <a:xfrm>
            <a:off x="11567592" y="6428232"/>
            <a:ext cx="493776" cy="365760"/>
          </a:xfrm>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42913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inhoud 1">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3EACE7F8-A7D9-2E2C-2B0B-0DB8D7168AAC}"/>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DB768309-21D1-59BA-F479-9F846B9A0FB2}"/>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E3D94F90-5391-9976-036B-C34C2C30448C}"/>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457200"/>
            <a:ext cx="10954512" cy="795528"/>
          </a:xfrm>
        </p:spPr>
        <p:txBody>
          <a:bodyPr rtlCol="0"/>
          <a:lstStyle>
            <a:lvl1pPr>
              <a:defRPr>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3" name="Tijdelijke aanduiding voor inhoud 2">
            <a:extLst>
              <a:ext uri="{FF2B5EF4-FFF2-40B4-BE49-F238E27FC236}">
                <a16:creationId xmlns:a16="http://schemas.microsoft.com/office/drawing/2014/main" id="{6C2DD052-3E45-E789-01F8-33250024ECBD}"/>
              </a:ext>
            </a:extLst>
          </p:cNvPr>
          <p:cNvSpPr>
            <a:spLocks noGrp="1"/>
          </p:cNvSpPr>
          <p:nvPr>
            <p:ph idx="1"/>
          </p:nvPr>
        </p:nvSpPr>
        <p:spPr>
          <a:xfrm>
            <a:off x="612648" y="1362455"/>
            <a:ext cx="10954512" cy="4956047"/>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9BEDC843-90AD-36D3-6615-3505603F8E22}"/>
              </a:ext>
            </a:extLst>
          </p:cNvPr>
          <p:cNvSpPr>
            <a:spLocks noGrp="1"/>
          </p:cNvSpPr>
          <p:nvPr>
            <p:ph type="ftr" sz="quarter" idx="11"/>
          </p:nvPr>
        </p:nvSpPr>
        <p:spPr/>
        <p:txBody>
          <a:bodyPr rtlCol="0"/>
          <a:lstStyle/>
          <a:p>
            <a:pPr algn="l" rtl="0"/>
            <a:r>
              <a:rPr lang="nl"/>
              <a:t>Voorbeeld van voettekst</a:t>
            </a:r>
            <a:endParaRPr lang="en-US"/>
          </a:p>
        </p:txBody>
      </p:sp>
      <p:sp>
        <p:nvSpPr>
          <p:cNvPr id="7" name="Tijdelijke aanduiding voor datum 6">
            <a:extLst>
              <a:ext uri="{FF2B5EF4-FFF2-40B4-BE49-F238E27FC236}">
                <a16:creationId xmlns:a16="http://schemas.microsoft.com/office/drawing/2014/main" id="{852C5F7B-97CA-C06C-A155-E4BC307DB0FB}"/>
              </a:ext>
            </a:extLst>
          </p:cNvPr>
          <p:cNvSpPr>
            <a:spLocks noGrp="1"/>
          </p:cNvSpPr>
          <p:nvPr>
            <p:ph type="dt" sz="half" idx="10"/>
          </p:nvPr>
        </p:nvSpPr>
        <p:spPr/>
        <p:txBody>
          <a:bodyPr rtlCol="0"/>
          <a:lstStyle/>
          <a:p>
            <a:pPr rtl="0"/>
            <a:fld id="{83AB1F3F-1427-8E4C-AD13-FCF1E2EC78A5}" type="datetime1">
              <a:rPr lang="nl-NL" smtClean="0"/>
              <a:t>30-3-2026</a:t>
            </a:fld>
            <a:endParaRPr lang="en-US"/>
          </a:p>
        </p:txBody>
      </p:sp>
      <p:sp>
        <p:nvSpPr>
          <p:cNvPr id="9" name="Tijdelijke aanduiding voor dianummer 8">
            <a:extLst>
              <a:ext uri="{FF2B5EF4-FFF2-40B4-BE49-F238E27FC236}">
                <a16:creationId xmlns:a16="http://schemas.microsoft.com/office/drawing/2014/main" id="{DB324737-C1DF-CE60-245E-385E02AC2FB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31203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inhoud 2">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8CE855AC-5F95-123D-E0A1-CBD75D8FD00A}"/>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F3A6A854-7BA6-35FC-898F-37F3BC10E5DB}"/>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6455EF75-521C-7F12-2397-68B6128751E8}"/>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682496" y="2222436"/>
            <a:ext cx="4160520" cy="2825496"/>
          </a:xfrm>
        </p:spPr>
        <p:txBody>
          <a:bodyPr rtlCol="0" anchor="t">
            <a:normAutofit/>
          </a:bodyPr>
          <a:lstStyle>
            <a:lvl1pPr>
              <a:defRPr sz="40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7D633F00-464B-3088-812A-40496FD1021A}"/>
              </a:ext>
            </a:extLst>
          </p:cNvPr>
          <p:cNvSpPr>
            <a:spLocks noGrp="1"/>
          </p:cNvSpPr>
          <p:nvPr>
            <p:ph sz="quarter" idx="13"/>
          </p:nvPr>
        </p:nvSpPr>
        <p:spPr>
          <a:xfrm>
            <a:off x="6437376" y="2222436"/>
            <a:ext cx="3959352" cy="2697480"/>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4" name="Tijdelijke aanduiding voor voettekst 13">
            <a:extLst>
              <a:ext uri="{FF2B5EF4-FFF2-40B4-BE49-F238E27FC236}">
                <a16:creationId xmlns:a16="http://schemas.microsoft.com/office/drawing/2014/main" id="{F09CF825-511F-35F8-E0EC-636033ED43EE}"/>
              </a:ext>
            </a:extLst>
          </p:cNvPr>
          <p:cNvSpPr>
            <a:spLocks noGrp="1"/>
          </p:cNvSpPr>
          <p:nvPr>
            <p:ph type="ftr" sz="quarter" idx="15"/>
          </p:nvPr>
        </p:nvSpPr>
        <p:spPr/>
        <p:txBody>
          <a:bodyPr rtlCol="0"/>
          <a:lstStyle/>
          <a:p>
            <a:pPr algn="l" rtl="0"/>
            <a:r>
              <a:rPr lang="nl"/>
              <a:t>Voorbeeld van voettekst</a:t>
            </a:r>
          </a:p>
        </p:txBody>
      </p:sp>
      <p:sp>
        <p:nvSpPr>
          <p:cNvPr id="13" name="Tijdelijke aanduiding voor datum 12">
            <a:extLst>
              <a:ext uri="{FF2B5EF4-FFF2-40B4-BE49-F238E27FC236}">
                <a16:creationId xmlns:a16="http://schemas.microsoft.com/office/drawing/2014/main" id="{36A82C16-EB1A-4294-103B-715F071E5A35}"/>
              </a:ext>
            </a:extLst>
          </p:cNvPr>
          <p:cNvSpPr>
            <a:spLocks noGrp="1"/>
          </p:cNvSpPr>
          <p:nvPr>
            <p:ph type="dt" sz="half" idx="14"/>
          </p:nvPr>
        </p:nvSpPr>
        <p:spPr/>
        <p:txBody>
          <a:bodyPr rtlCol="0"/>
          <a:lstStyle/>
          <a:p>
            <a:pPr rtl="0"/>
            <a:fld id="{C4B9E7A3-4AB0-224C-BFE2-E0BE0242F19E}" type="datetime1">
              <a:rPr lang="nl-NL" smtClean="0"/>
              <a:t>30-3-2026</a:t>
            </a:fld>
            <a:endParaRPr lang="en-US"/>
          </a:p>
        </p:txBody>
      </p:sp>
      <p:sp>
        <p:nvSpPr>
          <p:cNvPr id="15" name="Tijdelijke aanduiding voor dianummer 14">
            <a:extLst>
              <a:ext uri="{FF2B5EF4-FFF2-40B4-BE49-F238E27FC236}">
                <a16:creationId xmlns:a16="http://schemas.microsoft.com/office/drawing/2014/main" id="{727EA83B-52EA-A0B8-E2E8-C9D1FE273B22}"/>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308741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inhoud 3">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474537F0-59D7-5CF5-65CE-33DFA62B3767}"/>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C7EFD035-FCE9-275A-5EEF-94FC6583E39A}"/>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1DFF3E46-4915-D511-DDA5-9451667C3C81}"/>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1368552" y="2048256"/>
            <a:ext cx="3813048" cy="3538728"/>
          </a:xfrm>
        </p:spPr>
        <p:txBody>
          <a:bodyPr rtlCol="0" anchor="t">
            <a:normAutofit/>
          </a:bodyPr>
          <a:lstStyle>
            <a:lvl1pPr>
              <a:defRPr sz="32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D42D62A0-8127-CE86-0633-0D65E1E136F7}"/>
              </a:ext>
            </a:extLst>
          </p:cNvPr>
          <p:cNvSpPr>
            <a:spLocks noGrp="1"/>
          </p:cNvSpPr>
          <p:nvPr>
            <p:ph sz="quarter" idx="13"/>
          </p:nvPr>
        </p:nvSpPr>
        <p:spPr>
          <a:xfrm>
            <a:off x="5775960" y="2048256"/>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57CB2298-A12A-D380-ED4F-AD870434F233}"/>
              </a:ext>
            </a:extLst>
          </p:cNvPr>
          <p:cNvSpPr>
            <a:spLocks noGrp="1"/>
          </p:cNvSpPr>
          <p:nvPr>
            <p:ph type="ftr" sz="quarter" idx="15"/>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9D1F2EAD-3327-FA60-8B7F-6CBBD02C3F07}"/>
              </a:ext>
            </a:extLst>
          </p:cNvPr>
          <p:cNvSpPr>
            <a:spLocks noGrp="1"/>
          </p:cNvSpPr>
          <p:nvPr>
            <p:ph type="dt" sz="half" idx="14"/>
          </p:nvPr>
        </p:nvSpPr>
        <p:spPr/>
        <p:txBody>
          <a:bodyPr rtlCol="0"/>
          <a:lstStyle/>
          <a:p>
            <a:pPr rtl="0"/>
            <a:fld id="{F5F36369-8029-734F-AD15-43548ADCEFCD}" type="datetime1">
              <a:rPr lang="nl-NL" smtClean="0"/>
              <a:t>30-3-2026</a:t>
            </a:fld>
            <a:endParaRPr lang="en-US"/>
          </a:p>
        </p:txBody>
      </p:sp>
      <p:sp>
        <p:nvSpPr>
          <p:cNvPr id="9" name="Tijdelijke aanduiding voor dianummer 8">
            <a:extLst>
              <a:ext uri="{FF2B5EF4-FFF2-40B4-BE49-F238E27FC236}">
                <a16:creationId xmlns:a16="http://schemas.microsoft.com/office/drawing/2014/main" id="{A63D4A7C-9E9E-96BC-68B8-3F92C9B3B40E}"/>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807564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inhoud 4">
    <p:spTree>
      <p:nvGrpSpPr>
        <p:cNvPr id="1" name=""/>
        <p:cNvGrpSpPr/>
        <p:nvPr/>
      </p:nvGrpSpPr>
      <p:grpSpPr>
        <a:xfrm>
          <a:off x="0" y="0"/>
          <a:ext cx="0" cy="0"/>
          <a:chOff x="0" y="0"/>
          <a:chExt cx="0" cy="0"/>
        </a:xfrm>
      </p:grpSpPr>
      <p:grpSp>
        <p:nvGrpSpPr>
          <p:cNvPr id="7" name="Groep 6">
            <a:extLst>
              <a:ext uri="{FF2B5EF4-FFF2-40B4-BE49-F238E27FC236}">
                <a16:creationId xmlns:a16="http://schemas.microsoft.com/office/drawing/2014/main" id="{50675FE4-1839-CB8F-7574-8FBCED9706D1}"/>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9" name="Rechthoek 8">
              <a:extLst>
                <a:ext uri="{FF2B5EF4-FFF2-40B4-BE49-F238E27FC236}">
                  <a16:creationId xmlns:a16="http://schemas.microsoft.com/office/drawing/2014/main" id="{1C309010-BB96-4CE9-3A39-43FA59198DD0}"/>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32D5C3E8-4075-EEED-D3DC-B1B0DCD9F940}"/>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722376"/>
            <a:ext cx="7214616" cy="1280160"/>
          </a:xfrm>
        </p:spPr>
        <p:txBody>
          <a:bodyPr rtlCol="0" anchor="t">
            <a:normAutofit/>
          </a:bodyPr>
          <a:lstStyle>
            <a:lvl1pPr>
              <a:defRPr sz="4000">
                <a:gradFill>
                  <a:gsLst>
                    <a:gs pos="0">
                      <a:schemeClr val="accent5"/>
                    </a:gs>
                    <a:gs pos="100000">
                      <a:schemeClr val="accent2"/>
                    </a:gs>
                  </a:gsLst>
                  <a:lin ang="13800000" scaled="0"/>
                </a:gradFill>
              </a:defRPr>
            </a:lvl1pPr>
          </a:lstStyle>
          <a:p>
            <a:pPr rtl="0"/>
            <a:r>
              <a:rPr lang="nl"/>
              <a:t>Klik om de stijl van de modeltitel, alternatieve medium te bewerken</a:t>
            </a:r>
          </a:p>
        </p:txBody>
      </p:sp>
      <p:sp>
        <p:nvSpPr>
          <p:cNvPr id="8" name="Tijdelijke aanduiding voor inhoud 7">
            <a:extLst>
              <a:ext uri="{FF2B5EF4-FFF2-40B4-BE49-F238E27FC236}">
                <a16:creationId xmlns:a16="http://schemas.microsoft.com/office/drawing/2014/main" id="{FFB4667A-FE47-8556-FD3A-55FDBA801D76}"/>
              </a:ext>
            </a:extLst>
          </p:cNvPr>
          <p:cNvSpPr>
            <a:spLocks noGrp="1"/>
          </p:cNvSpPr>
          <p:nvPr>
            <p:ph sz="quarter" idx="13"/>
          </p:nvPr>
        </p:nvSpPr>
        <p:spPr>
          <a:xfrm>
            <a:off x="3922776" y="2240280"/>
            <a:ext cx="7349947" cy="37216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2" name="Tijdelijke aanduiding voor voettekst 11">
            <a:extLst>
              <a:ext uri="{FF2B5EF4-FFF2-40B4-BE49-F238E27FC236}">
                <a16:creationId xmlns:a16="http://schemas.microsoft.com/office/drawing/2014/main" id="{4A089F15-F7A9-6130-79CF-D853C6B4B742}"/>
              </a:ext>
            </a:extLst>
          </p:cNvPr>
          <p:cNvSpPr>
            <a:spLocks noGrp="1"/>
          </p:cNvSpPr>
          <p:nvPr>
            <p:ph type="ftr" sz="quarter" idx="15"/>
          </p:nvPr>
        </p:nvSpPr>
        <p:spPr/>
        <p:txBody>
          <a:bodyPr rtlCol="0"/>
          <a:lstStyle/>
          <a:p>
            <a:pPr algn="l" rtl="0"/>
            <a:r>
              <a:rPr lang="nl"/>
              <a:t>Voorbeeld van voettekst</a:t>
            </a:r>
          </a:p>
        </p:txBody>
      </p:sp>
      <p:sp>
        <p:nvSpPr>
          <p:cNvPr id="11" name="Tijdelijke aanduiding voor datum 10">
            <a:extLst>
              <a:ext uri="{FF2B5EF4-FFF2-40B4-BE49-F238E27FC236}">
                <a16:creationId xmlns:a16="http://schemas.microsoft.com/office/drawing/2014/main" id="{65C79459-C978-FF61-F7FC-DC5D1F170174}"/>
              </a:ext>
            </a:extLst>
          </p:cNvPr>
          <p:cNvSpPr>
            <a:spLocks noGrp="1"/>
          </p:cNvSpPr>
          <p:nvPr>
            <p:ph type="dt" sz="half" idx="14"/>
          </p:nvPr>
        </p:nvSpPr>
        <p:spPr/>
        <p:txBody>
          <a:bodyPr rtlCol="0"/>
          <a:lstStyle/>
          <a:p>
            <a:pPr rtl="0"/>
            <a:fld id="{3CBACD38-6303-614D-AD13-A664AA1793BE}" type="datetime1">
              <a:rPr lang="nl-NL" smtClean="0"/>
              <a:t>30-3-2026</a:t>
            </a:fld>
            <a:endParaRPr lang="en-US"/>
          </a:p>
        </p:txBody>
      </p:sp>
      <p:sp>
        <p:nvSpPr>
          <p:cNvPr id="13" name="Tijdelijke aanduiding voor dianummer 12">
            <a:extLst>
              <a:ext uri="{FF2B5EF4-FFF2-40B4-BE49-F238E27FC236}">
                <a16:creationId xmlns:a16="http://schemas.microsoft.com/office/drawing/2014/main" id="{BFFBCCE1-48C7-7734-891D-F4664CC97B6C}"/>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829400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inhoud 5">
    <p:spTree>
      <p:nvGrpSpPr>
        <p:cNvPr id="1" name=""/>
        <p:cNvGrpSpPr/>
        <p:nvPr/>
      </p:nvGrpSpPr>
      <p:grpSpPr>
        <a:xfrm>
          <a:off x="0" y="0"/>
          <a:ext cx="0" cy="0"/>
          <a:chOff x="0" y="0"/>
          <a:chExt cx="0" cy="0"/>
        </a:xfrm>
      </p:grpSpPr>
      <p:grpSp>
        <p:nvGrpSpPr>
          <p:cNvPr id="10" name="Groep 9">
            <a:extLst>
              <a:ext uri="{FF2B5EF4-FFF2-40B4-BE49-F238E27FC236}">
                <a16:creationId xmlns:a16="http://schemas.microsoft.com/office/drawing/2014/main" id="{43A83600-30C4-2F21-93C5-D07537A39648}"/>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1" name="Rechthoek 10">
              <a:extLst>
                <a:ext uri="{FF2B5EF4-FFF2-40B4-BE49-F238E27FC236}">
                  <a16:creationId xmlns:a16="http://schemas.microsoft.com/office/drawing/2014/main" id="{BA1F9F49-F979-53D6-3ED8-352816078D4C}"/>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A4745F95-9BA3-B7A5-F004-E2BB1CFFE2F8}"/>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4215384" cy="3136392"/>
          </a:xfrm>
        </p:spPr>
        <p:txBody>
          <a:bodyPr rtlCol="0" anchor="t">
            <a:normAutofit/>
          </a:bodyPr>
          <a:lstStyle>
            <a:lvl1pPr>
              <a:defRPr sz="3200">
                <a:gradFill>
                  <a:gsLst>
                    <a:gs pos="0">
                      <a:schemeClr val="accent5"/>
                    </a:gs>
                    <a:gs pos="100000">
                      <a:schemeClr val="accent2"/>
                    </a:gs>
                  </a:gsLst>
                  <a:lin ang="138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5568696" y="640080"/>
            <a:ext cx="5998464" cy="5696712"/>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CA8E192A-D6F1-1585-7133-0041C85402EF}"/>
              </a:ext>
            </a:extLst>
          </p:cNvPr>
          <p:cNvSpPr>
            <a:spLocks noGrp="1"/>
          </p:cNvSpPr>
          <p:nvPr>
            <p:ph type="ftr" sz="quarter" idx="15"/>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45602332-ECCE-37C9-0CA1-1743D107C8E3}"/>
              </a:ext>
            </a:extLst>
          </p:cNvPr>
          <p:cNvSpPr>
            <a:spLocks noGrp="1"/>
          </p:cNvSpPr>
          <p:nvPr>
            <p:ph type="dt" sz="half" idx="14"/>
          </p:nvPr>
        </p:nvSpPr>
        <p:spPr/>
        <p:txBody>
          <a:bodyPr rtlCol="0"/>
          <a:lstStyle/>
          <a:p>
            <a:pPr rtl="0"/>
            <a:fld id="{670940C8-EBA0-D94F-8728-2AAB4D028E22}" type="datetime1">
              <a:rPr lang="nl-NL" smtClean="0"/>
              <a:t>30-3-2026</a:t>
            </a:fld>
            <a:endParaRPr lang="en-US"/>
          </a:p>
        </p:txBody>
      </p:sp>
      <p:sp>
        <p:nvSpPr>
          <p:cNvPr id="9" name="Tijdelijke aanduiding voor dianumm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233554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inhoud 6">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F604B371-347D-80EC-2C2C-C69CD2EF7B9D}"/>
              </a:ext>
              <a:ext uri="{C183D7F6-B498-43B3-948B-1728B52AA6E4}">
                <adec:decorative xmlns:adec="http://schemas.microsoft.com/office/drawing/2017/decorative" val="1"/>
              </a:ext>
            </a:extLst>
          </p:cNvPr>
          <p:cNvGrpSpPr/>
          <p:nvPr userDrawn="1"/>
        </p:nvGrpSpPr>
        <p:grpSpPr>
          <a:xfrm flipV="1">
            <a:off x="12068340" y="0"/>
            <a:ext cx="123362" cy="6858000"/>
            <a:chOff x="12068638" y="0"/>
            <a:chExt cx="123362" cy="6858000"/>
          </a:xfrm>
        </p:grpSpPr>
        <p:sp>
          <p:nvSpPr>
            <p:cNvPr id="5" name="Rechthoek 4">
              <a:extLst>
                <a:ext uri="{FF2B5EF4-FFF2-40B4-BE49-F238E27FC236}">
                  <a16:creationId xmlns:a16="http://schemas.microsoft.com/office/drawing/2014/main" id="{3F227FEA-4B4B-3484-7267-B7BD65A4E9BF}"/>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hthoek 5">
              <a:extLst>
                <a:ext uri="{FF2B5EF4-FFF2-40B4-BE49-F238E27FC236}">
                  <a16:creationId xmlns:a16="http://schemas.microsoft.com/office/drawing/2014/main" id="{753530AA-F724-4235-0FDF-84595FCBFBC1}"/>
                </a:ext>
              </a:extLst>
            </p:cNvPr>
            <p:cNvSpPr/>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621792"/>
            <a:ext cx="10872216" cy="749808"/>
          </a:xfrm>
        </p:spPr>
        <p:txBody>
          <a:bodyPr rtlCol="0" anchor="ctr">
            <a:normAutofit/>
          </a:bodyPr>
          <a:lstStyle>
            <a:lvl1pPr>
              <a:defRPr sz="3200">
                <a:gradFill>
                  <a:gsLst>
                    <a:gs pos="0">
                      <a:schemeClr val="accent5"/>
                    </a:gs>
                    <a:gs pos="100000">
                      <a:schemeClr val="accent2"/>
                    </a:gs>
                  </a:gsLst>
                  <a:lin ang="13800000" scaled="0"/>
                </a:gradFill>
              </a:defRPr>
            </a:lvl1pPr>
          </a:lstStyle>
          <a:p>
            <a:pPr rtl="0"/>
            <a:r>
              <a:rPr lang="nl"/>
              <a:t>Klik om de stijl van de modeltitel, alternatieve medium te bewerken</a:t>
            </a:r>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2249424" y="1591056"/>
            <a:ext cx="7772400" cy="438912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CA8E192A-D6F1-1585-7133-0041C85402EF}"/>
              </a:ext>
            </a:extLst>
          </p:cNvPr>
          <p:cNvSpPr>
            <a:spLocks noGrp="1"/>
          </p:cNvSpPr>
          <p:nvPr>
            <p:ph type="ftr" sz="quarter" idx="15"/>
          </p:nvPr>
        </p:nvSpPr>
        <p:spPr/>
        <p:txBody>
          <a:bodyPr rtlCol="0"/>
          <a:lstStyle/>
          <a:p>
            <a:pPr algn="l" rtl="0"/>
            <a:r>
              <a:rPr lang="nl"/>
              <a:t>Voorbeeld van voettekst</a:t>
            </a:r>
          </a:p>
        </p:txBody>
      </p:sp>
      <p:sp>
        <p:nvSpPr>
          <p:cNvPr id="3" name="Tijdelijke aanduiding voor datum 2">
            <a:extLst>
              <a:ext uri="{FF2B5EF4-FFF2-40B4-BE49-F238E27FC236}">
                <a16:creationId xmlns:a16="http://schemas.microsoft.com/office/drawing/2014/main" id="{45602332-ECCE-37C9-0CA1-1743D107C8E3}"/>
              </a:ext>
            </a:extLst>
          </p:cNvPr>
          <p:cNvSpPr>
            <a:spLocks noGrp="1"/>
          </p:cNvSpPr>
          <p:nvPr>
            <p:ph type="dt" sz="half" idx="14"/>
          </p:nvPr>
        </p:nvSpPr>
        <p:spPr/>
        <p:txBody>
          <a:bodyPr rtlCol="0"/>
          <a:lstStyle/>
          <a:p>
            <a:pPr rtl="0"/>
            <a:fld id="{388E932B-B581-924E-BC5E-81A56AC3BE32}" type="datetime1">
              <a:rPr lang="nl-NL" smtClean="0"/>
              <a:t>30-3-2026</a:t>
            </a:fld>
            <a:endParaRPr lang="en-US"/>
          </a:p>
        </p:txBody>
      </p:sp>
      <p:sp>
        <p:nvSpPr>
          <p:cNvPr id="9" name="Tijdelijke aanduiding voor dianumm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443867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el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429768"/>
            <a:ext cx="9336024" cy="3776472"/>
          </a:xfrm>
        </p:spPr>
        <p:txBody>
          <a:bodyPr rtlCol="0" anchor="t">
            <a:normAutofit/>
          </a:bodyPr>
          <a:lstStyle>
            <a:lvl1pPr algn="l">
              <a:defRPr sz="8000">
                <a:gradFill>
                  <a:gsLst>
                    <a:gs pos="0">
                      <a:schemeClr val="accent5"/>
                    </a:gs>
                    <a:gs pos="100000">
                      <a:schemeClr val="accent2"/>
                    </a:gs>
                  </a:gsLst>
                  <a:lin ang="6000000" scaled="0"/>
                </a:gra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663440"/>
            <a:ext cx="6903720" cy="1344168"/>
          </a:xfrm>
        </p:spPr>
        <p:txBody>
          <a:bodyPr rtlCol="0"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5" name="Tijdelijke aanduiding voor voettekst 4">
            <a:extLst>
              <a:ext uri="{FF2B5EF4-FFF2-40B4-BE49-F238E27FC236}">
                <a16:creationId xmlns:a16="http://schemas.microsoft.com/office/drawing/2014/main" id="{50AAE0C5-AA7D-C4A0-BB09-3D328C8523AC}"/>
              </a:ext>
            </a:extLst>
          </p:cNvPr>
          <p:cNvSpPr>
            <a:spLocks noGrp="1"/>
          </p:cNvSpPr>
          <p:nvPr>
            <p:ph type="ftr" sz="quarter" idx="11"/>
          </p:nvPr>
        </p:nvSpPr>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F8454691-E40E-1B02-C9B2-FD70013E0175}"/>
              </a:ext>
            </a:extLst>
          </p:cNvPr>
          <p:cNvSpPr>
            <a:spLocks noGrp="1"/>
          </p:cNvSpPr>
          <p:nvPr>
            <p:ph type="dt" sz="half" idx="10"/>
          </p:nvPr>
        </p:nvSpPr>
        <p:spPr/>
        <p:txBody>
          <a:bodyPr rtlCol="0"/>
          <a:lstStyle/>
          <a:p>
            <a:pPr rtl="0"/>
            <a:fld id="{F97A5331-A0E9-BA4D-AD85-4CD38875147F}" type="datetime1">
              <a:rPr lang="nl-NL" smtClean="0"/>
              <a:t>30-3-2026</a:t>
            </a:fld>
            <a:endParaRPr lang="en-US"/>
          </a:p>
        </p:txBody>
      </p:sp>
      <p:sp>
        <p:nvSpPr>
          <p:cNvPr id="6" name="Tijdelijke aanduiding voor dianummer 5">
            <a:extLst>
              <a:ext uri="{FF2B5EF4-FFF2-40B4-BE49-F238E27FC236}">
                <a16:creationId xmlns:a16="http://schemas.microsoft.com/office/drawing/2014/main" id="{8D766BF4-6BB2-066C-5243-2D5CF17BA496}"/>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42992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inhoud 7">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FC1155E4-5659-692F-6CDC-095E555AF698}"/>
              </a:ext>
            </a:extLst>
          </p:cNvPr>
          <p:cNvSpPr/>
          <p:nvPr userDrawn="1"/>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488AFD6F-0EAD-ADCF-CB9A-AB74C59048E1}"/>
              </a:ext>
            </a:extLst>
          </p:cNvPr>
          <p:cNvSpPr/>
          <p:nvPr userDrawn="1"/>
        </p:nvSpPr>
        <p:spPr>
          <a:xfrm rot="16200000">
            <a:off x="6635246" y="-3716556"/>
            <a:ext cx="1855397" cy="9288510"/>
          </a:xfrm>
          <a:prstGeom prst="rect">
            <a:avLst/>
          </a:prstGeom>
          <a:gradFill>
            <a:gsLst>
              <a:gs pos="45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310896"/>
            <a:ext cx="10872216" cy="1225296"/>
          </a:xfrm>
        </p:spPr>
        <p:txBody>
          <a:bodyPr rtlCol="0" anchor="ctr">
            <a:normAutofit/>
          </a:bodyPr>
          <a:lstStyle>
            <a:lvl1pPr>
              <a:defRPr sz="3200">
                <a:solidFill>
                  <a:schemeClr val="bg1"/>
                </a:solidFill>
              </a:defRPr>
            </a:lvl1pPr>
          </a:lstStyle>
          <a:p>
            <a:pPr rtl="0"/>
            <a:r>
              <a:rPr lang="nl"/>
              <a:t>Klik om de stijl van de modeltitel, alternatieve medium te bewerken</a:t>
            </a:r>
          </a:p>
        </p:txBody>
      </p:sp>
      <p:sp>
        <p:nvSpPr>
          <p:cNvPr id="8" name="Tijdelijke aanduiding voor inhoud 7">
            <a:extLst>
              <a:ext uri="{FF2B5EF4-FFF2-40B4-BE49-F238E27FC236}">
                <a16:creationId xmlns:a16="http://schemas.microsoft.com/office/drawing/2014/main" id="{C6F072A2-EBC7-B7EA-DA98-BAC0AA46E7A4}"/>
              </a:ext>
            </a:extLst>
          </p:cNvPr>
          <p:cNvSpPr>
            <a:spLocks noGrp="1"/>
          </p:cNvSpPr>
          <p:nvPr>
            <p:ph sz="quarter" idx="13"/>
          </p:nvPr>
        </p:nvSpPr>
        <p:spPr>
          <a:xfrm>
            <a:off x="2249424" y="2313432"/>
            <a:ext cx="8732520" cy="3895344"/>
          </a:xfr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CA8E192A-D6F1-1585-7133-0041C85402EF}"/>
              </a:ext>
            </a:extLst>
          </p:cNvPr>
          <p:cNvSpPr>
            <a:spLocks noGrp="1"/>
          </p:cNvSpPr>
          <p:nvPr>
            <p:ph type="ftr" sz="quarter" idx="15"/>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45602332-ECCE-37C9-0CA1-1743D107C8E3}"/>
              </a:ext>
            </a:extLst>
          </p:cNvPr>
          <p:cNvSpPr>
            <a:spLocks noGrp="1"/>
          </p:cNvSpPr>
          <p:nvPr>
            <p:ph type="dt" sz="half" idx="14"/>
          </p:nvPr>
        </p:nvSpPr>
        <p:spPr/>
        <p:txBody>
          <a:bodyPr rtlCol="0"/>
          <a:lstStyle/>
          <a:p>
            <a:pPr rtl="0"/>
            <a:fld id="{EBB100E0-E2CA-9149-8864-164FB0206DB6}" type="datetime1">
              <a:rPr lang="nl-NL" smtClean="0"/>
              <a:t>30-3-2026</a:t>
            </a:fld>
            <a:endParaRPr lang="en-US"/>
          </a:p>
        </p:txBody>
      </p:sp>
      <p:sp>
        <p:nvSpPr>
          <p:cNvPr id="9" name="Tijdelijke aanduiding voor dianummer 8">
            <a:extLst>
              <a:ext uri="{FF2B5EF4-FFF2-40B4-BE49-F238E27FC236}">
                <a16:creationId xmlns:a16="http://schemas.microsoft.com/office/drawing/2014/main" id="{8437B541-595D-1700-6A76-9AF7590B186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660376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inhoud 8">
    <p:spTree>
      <p:nvGrpSpPr>
        <p:cNvPr id="1" name=""/>
        <p:cNvGrpSpPr/>
        <p:nvPr/>
      </p:nvGrpSpPr>
      <p:grpSpPr>
        <a:xfrm>
          <a:off x="0" y="0"/>
          <a:ext cx="0" cy="0"/>
          <a:chOff x="0" y="0"/>
          <a:chExt cx="0" cy="0"/>
        </a:xfrm>
      </p:grpSpPr>
      <p:grpSp>
        <p:nvGrpSpPr>
          <p:cNvPr id="12" name="Groep 11">
            <a:extLst>
              <a:ext uri="{FF2B5EF4-FFF2-40B4-BE49-F238E27FC236}">
                <a16:creationId xmlns:a16="http://schemas.microsoft.com/office/drawing/2014/main" id="{1394E45B-1239-5927-7239-231AB33A23C5}"/>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3" name="Rechthoek 12">
              <a:extLst>
                <a:ext uri="{FF2B5EF4-FFF2-40B4-BE49-F238E27FC236}">
                  <a16:creationId xmlns:a16="http://schemas.microsoft.com/office/drawing/2014/main" id="{C82CCE1C-1D53-2F67-CA11-693E1CA40CC5}"/>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4" name="Rechthoek 13">
              <a:extLst>
                <a:ext uri="{FF2B5EF4-FFF2-40B4-BE49-F238E27FC236}">
                  <a16:creationId xmlns:a16="http://schemas.microsoft.com/office/drawing/2014/main" id="{1C77A3C2-9949-B8A0-8486-8228C60D0C3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3493008" cy="3621024"/>
          </a:xfrm>
        </p:spPr>
        <p:txBody>
          <a:bodyPr vert="horz" lIns="91440" tIns="45720" rIns="91440" bIns="45720" rtlCol="0" anchor="t">
            <a:normAutofit/>
          </a:bodyPr>
          <a:lstStyle>
            <a:lvl1pPr>
              <a:defRPr lang="en-US" dirty="0">
                <a:gradFill>
                  <a:gsLst>
                    <a:gs pos="0">
                      <a:schemeClr val="accent5"/>
                    </a:gs>
                    <a:gs pos="100000">
                      <a:schemeClr val="accent2"/>
                    </a:gs>
                  </a:gsLst>
                  <a:lin ang="13800000" scaled="0"/>
                </a:gradFill>
              </a:defRPr>
            </a:lvl1pPr>
          </a:lstStyle>
          <a:p>
            <a:pPr lvl="0"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8C71126E-AEFA-B45A-CD39-AC1315E03339}"/>
              </a:ext>
            </a:extLst>
          </p:cNvPr>
          <p:cNvSpPr>
            <a:spLocks noGrp="1"/>
          </p:cNvSpPr>
          <p:nvPr>
            <p:ph sz="quarter" idx="13"/>
          </p:nvPr>
        </p:nvSpPr>
        <p:spPr>
          <a:xfrm>
            <a:off x="4892040" y="640081"/>
            <a:ext cx="6675120" cy="557784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7" name="Tijdelijke aanduiding voor voettekst 6">
            <a:extLst>
              <a:ext uri="{FF2B5EF4-FFF2-40B4-BE49-F238E27FC236}">
                <a16:creationId xmlns:a16="http://schemas.microsoft.com/office/drawing/2014/main" id="{F3B715D2-E75C-A2E6-CE7A-70CE2EFA5E82}"/>
              </a:ext>
            </a:extLst>
          </p:cNvPr>
          <p:cNvSpPr>
            <a:spLocks noGrp="1"/>
          </p:cNvSpPr>
          <p:nvPr>
            <p:ph type="ftr" sz="quarter" idx="15"/>
          </p:nvPr>
        </p:nvSpPr>
        <p:spPr/>
        <p:txBody>
          <a:bodyPr rtlCol="0"/>
          <a:lstStyle/>
          <a:p>
            <a:pPr algn="l" rtl="0"/>
            <a:r>
              <a:rPr lang="nl"/>
              <a:t>Voorbeeld van voettekst</a:t>
            </a:r>
          </a:p>
        </p:txBody>
      </p:sp>
      <p:sp>
        <p:nvSpPr>
          <p:cNvPr id="3" name="Tijdelijke aanduiding voor datum 2">
            <a:extLst>
              <a:ext uri="{FF2B5EF4-FFF2-40B4-BE49-F238E27FC236}">
                <a16:creationId xmlns:a16="http://schemas.microsoft.com/office/drawing/2014/main" id="{11C4CAAF-9048-5116-D3C8-15E595C3BC25}"/>
              </a:ext>
            </a:extLst>
          </p:cNvPr>
          <p:cNvSpPr>
            <a:spLocks noGrp="1"/>
          </p:cNvSpPr>
          <p:nvPr>
            <p:ph type="dt" sz="half" idx="14"/>
          </p:nvPr>
        </p:nvSpPr>
        <p:spPr/>
        <p:txBody>
          <a:bodyPr rtlCol="0"/>
          <a:lstStyle/>
          <a:p>
            <a:pPr rtl="0"/>
            <a:fld id="{7558F540-925A-014D-955A-20D5CB3F03EC}" type="datetime1">
              <a:rPr lang="nl-NL" smtClean="0"/>
              <a:t>30-3-2026</a:t>
            </a:fld>
            <a:endParaRPr lang="en-US"/>
          </a:p>
        </p:txBody>
      </p:sp>
      <p:sp>
        <p:nvSpPr>
          <p:cNvPr id="9" name="Tijdelijke aanduiding voor dianummer 8">
            <a:extLst>
              <a:ext uri="{FF2B5EF4-FFF2-40B4-BE49-F238E27FC236}">
                <a16:creationId xmlns:a16="http://schemas.microsoft.com/office/drawing/2014/main" id="{CBF8E49B-DD4C-66AF-8D2C-52110DB227F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4173639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inhoud 9">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EF2293C7-9DD5-C84B-6A44-F0D117C4C94B}"/>
              </a:ext>
            </a:extLst>
          </p:cNvPr>
          <p:cNvSpPr/>
          <p:nvPr userDrawn="1"/>
        </p:nvSpPr>
        <p:spPr>
          <a:xfrm>
            <a:off x="3" y="-4323"/>
            <a:ext cx="4059076" cy="686957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1C088F0D-A4DE-CAA0-43A6-84E52AD904F3}"/>
              </a:ext>
            </a:extLst>
          </p:cNvPr>
          <p:cNvSpPr/>
          <p:nvPr userDrawn="1"/>
        </p:nvSpPr>
        <p:spPr>
          <a:xfrm rot="10800000">
            <a:off x="-1" y="1061883"/>
            <a:ext cx="4059079" cy="5803372"/>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p>
        </p:txBody>
      </p:sp>
      <p:sp>
        <p:nvSpPr>
          <p:cNvPr id="6" name="Rechthoek 5">
            <a:extLst>
              <a:ext uri="{FF2B5EF4-FFF2-40B4-BE49-F238E27FC236}">
                <a16:creationId xmlns:a16="http://schemas.microsoft.com/office/drawing/2014/main" id="{25CD67E0-1350-1985-A4E1-5215AF902BF2}"/>
              </a:ext>
            </a:extLst>
          </p:cNvPr>
          <p:cNvSpPr/>
          <p:nvPr userDrawn="1"/>
        </p:nvSpPr>
        <p:spPr>
          <a:xfrm rot="16200000">
            <a:off x="-524095" y="1129367"/>
            <a:ext cx="5716870" cy="3449479"/>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BC7433D9-FD02-59E2-0F81-A0B7201D2DA0}"/>
              </a:ext>
            </a:extLst>
          </p:cNvPr>
          <p:cNvSpPr>
            <a:spLocks noGrp="1"/>
          </p:cNvSpPr>
          <p:nvPr>
            <p:ph type="title" hasCustomPrompt="1"/>
          </p:nvPr>
        </p:nvSpPr>
        <p:spPr>
          <a:xfrm>
            <a:off x="612648" y="640080"/>
            <a:ext cx="3081528" cy="4014216"/>
          </a:xfrm>
        </p:spPr>
        <p:txBody>
          <a:bodyPr vert="horz" lIns="91440" tIns="45720" rIns="91440" bIns="45720" rtlCol="0" anchor="t">
            <a:normAutofit/>
          </a:bodyPr>
          <a:lstStyle>
            <a:lvl1pPr>
              <a:defRPr lang="en-US" dirty="0">
                <a:solidFill>
                  <a:schemeClr val="bg1"/>
                </a:solidFill>
              </a:defRPr>
            </a:lvl1pPr>
          </a:lstStyle>
          <a:p>
            <a:pPr lvl="0" rtl="0"/>
            <a:r>
              <a:rPr lang="nl"/>
              <a:t>Klik om de alternatieve XL-stijl, van de modeltitel te bewerken</a:t>
            </a:r>
          </a:p>
        </p:txBody>
      </p:sp>
      <p:sp>
        <p:nvSpPr>
          <p:cNvPr id="8" name="Tijdelijke aanduiding voor inhoud 7">
            <a:extLst>
              <a:ext uri="{FF2B5EF4-FFF2-40B4-BE49-F238E27FC236}">
                <a16:creationId xmlns:a16="http://schemas.microsoft.com/office/drawing/2014/main" id="{8C71126E-AEFA-B45A-CD39-AC1315E03339}"/>
              </a:ext>
            </a:extLst>
          </p:cNvPr>
          <p:cNvSpPr>
            <a:spLocks noGrp="1"/>
          </p:cNvSpPr>
          <p:nvPr>
            <p:ph sz="quarter" idx="13"/>
          </p:nvPr>
        </p:nvSpPr>
        <p:spPr>
          <a:xfrm>
            <a:off x="4892040" y="640081"/>
            <a:ext cx="6675120" cy="5577840"/>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2B6B8768-08ED-B8FE-AB87-3961B13E76EC}"/>
              </a:ext>
            </a:extLst>
          </p:cNvPr>
          <p:cNvSpPr>
            <a:spLocks noGrp="1"/>
          </p:cNvSpPr>
          <p:nvPr>
            <p:ph type="ftr" sz="quarter" idx="15"/>
          </p:nvPr>
        </p:nvSpPr>
        <p:spPr>
          <a:xfrm>
            <a:off x="612648" y="6318504"/>
            <a:ext cx="3446431" cy="365760"/>
          </a:xfrm>
        </p:spPr>
        <p:txBody>
          <a:bodyPr rtlCol="0"/>
          <a:lstStyle>
            <a:lvl1pPr>
              <a:defRPr>
                <a:solidFill>
                  <a:schemeClr val="bg1"/>
                </a:solidFill>
              </a:defRPr>
            </a:lvl1pPr>
          </a:lstStyle>
          <a:p>
            <a:pPr rtl="0"/>
            <a:r>
              <a:rPr lang="nl"/>
              <a:t>Voorbeeld van voettekst</a:t>
            </a:r>
            <a:endParaRPr lang="en-US"/>
          </a:p>
        </p:txBody>
      </p:sp>
      <p:sp>
        <p:nvSpPr>
          <p:cNvPr id="10" name="Tijdelijke aanduiding voor datum 9">
            <a:extLst>
              <a:ext uri="{FF2B5EF4-FFF2-40B4-BE49-F238E27FC236}">
                <a16:creationId xmlns:a16="http://schemas.microsoft.com/office/drawing/2014/main" id="{0790CD73-4635-8D46-A7E8-EDF5E35D34ED}"/>
              </a:ext>
            </a:extLst>
          </p:cNvPr>
          <p:cNvSpPr>
            <a:spLocks noGrp="1"/>
          </p:cNvSpPr>
          <p:nvPr>
            <p:ph type="dt" sz="half" idx="14"/>
          </p:nvPr>
        </p:nvSpPr>
        <p:spPr/>
        <p:txBody>
          <a:bodyPr rtlCol="0"/>
          <a:lstStyle/>
          <a:p>
            <a:pPr rtl="0"/>
            <a:fld id="{BC61C49C-ABF0-E94C-9899-A74F298345C8}" type="datetime1">
              <a:rPr lang="nl-NL" smtClean="0"/>
              <a:t>30-3-2026</a:t>
            </a:fld>
            <a:endParaRPr lang="en-US"/>
          </a:p>
        </p:txBody>
      </p:sp>
      <p:sp>
        <p:nvSpPr>
          <p:cNvPr id="12" name="Tijdelijke aanduiding voor dianummer 11">
            <a:extLst>
              <a:ext uri="{FF2B5EF4-FFF2-40B4-BE49-F238E27FC236}">
                <a16:creationId xmlns:a16="http://schemas.microsoft.com/office/drawing/2014/main" id="{CE7E57EE-CAE7-24C5-9F1D-159F32ADDDD0}"/>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80730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inhoudsfoto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5605272" y="502920"/>
            <a:ext cx="5961888" cy="1197864"/>
          </a:xfrm>
        </p:spPr>
        <p:txBody>
          <a:bodyPr rtlCol="0" anchor="b"/>
          <a:lstStyle/>
          <a:p>
            <a:pPr rtl="0"/>
            <a:r>
              <a:rPr lang="nl"/>
              <a:t>Klik om de titelstijl van het model te bewerken</a:t>
            </a:r>
            <a:endParaRPr lang="en-US"/>
          </a:p>
        </p:txBody>
      </p:sp>
      <p:grpSp>
        <p:nvGrpSpPr>
          <p:cNvPr id="3" name="Groep 2">
            <a:extLst>
              <a:ext uri="{FF2B5EF4-FFF2-40B4-BE49-F238E27FC236}">
                <a16:creationId xmlns:a16="http://schemas.microsoft.com/office/drawing/2014/main" id="{125E9B8B-7499-A48C-F314-3620CFFB8E0B}"/>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9" name="Rechthoek 8">
              <a:extLst>
                <a:ext uri="{FF2B5EF4-FFF2-40B4-BE49-F238E27FC236}">
                  <a16:creationId xmlns:a16="http://schemas.microsoft.com/office/drawing/2014/main" id="{139B506F-0FAC-8905-0F05-E889644A7B9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EDAC1EBA-955D-23C1-CCE1-CF2C6CBFD05B}"/>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11" name="Tijdelijke aanduiding voor afbeelding 10">
            <a:extLst>
              <a:ext uri="{FF2B5EF4-FFF2-40B4-BE49-F238E27FC236}">
                <a16:creationId xmlns:a16="http://schemas.microsoft.com/office/drawing/2014/main" id="{F96EE962-E57A-8EDB-7169-6EB04FA7539A}"/>
              </a:ext>
            </a:extLst>
          </p:cNvPr>
          <p:cNvSpPr>
            <a:spLocks noGrp="1"/>
          </p:cNvSpPr>
          <p:nvPr>
            <p:ph type="pic" sz="quarter" idx="15"/>
          </p:nvPr>
        </p:nvSpPr>
        <p:spPr>
          <a:xfrm>
            <a:off x="115866" y="0"/>
            <a:ext cx="4837176" cy="6858000"/>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18B74D6-CD72-B859-C229-60DB988B25E3}"/>
              </a:ext>
            </a:extLst>
          </p:cNvPr>
          <p:cNvSpPr>
            <a:spLocks noGrp="1"/>
          </p:cNvSpPr>
          <p:nvPr>
            <p:ph sz="quarter" idx="14"/>
          </p:nvPr>
        </p:nvSpPr>
        <p:spPr>
          <a:xfrm>
            <a:off x="5605272" y="1801367"/>
            <a:ext cx="5961888" cy="4453128"/>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voettekst 4">
            <a:extLst>
              <a:ext uri="{FF2B5EF4-FFF2-40B4-BE49-F238E27FC236}">
                <a16:creationId xmlns:a16="http://schemas.microsoft.com/office/drawing/2014/main" id="{D851225D-49EF-5752-ACF2-F43EB2B36332}"/>
              </a:ext>
            </a:extLst>
          </p:cNvPr>
          <p:cNvSpPr>
            <a:spLocks noGrp="1"/>
          </p:cNvSpPr>
          <p:nvPr>
            <p:ph type="ftr" sz="quarter" idx="17"/>
          </p:nvPr>
        </p:nvSpPr>
        <p:spPr>
          <a:xfrm>
            <a:off x="5605272" y="6318504"/>
            <a:ext cx="4096512"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93A362DD-3333-1184-E97C-2FDF9D599F49}"/>
              </a:ext>
            </a:extLst>
          </p:cNvPr>
          <p:cNvSpPr>
            <a:spLocks noGrp="1"/>
          </p:cNvSpPr>
          <p:nvPr>
            <p:ph type="dt" sz="half" idx="16"/>
          </p:nvPr>
        </p:nvSpPr>
        <p:spPr>
          <a:xfrm>
            <a:off x="9701784" y="6318504"/>
            <a:ext cx="1865376" cy="365760"/>
          </a:xfrm>
        </p:spPr>
        <p:txBody>
          <a:bodyPr rtlCol="0"/>
          <a:lstStyle/>
          <a:p>
            <a:pPr rtl="0"/>
            <a:fld id="{AA5950B0-5348-624E-AD26-6A5D62B9B6AF}" type="datetime1">
              <a:rPr lang="nl-NL" smtClean="0"/>
              <a:t>30-3-2026</a:t>
            </a:fld>
            <a:endParaRPr lang="en-US"/>
          </a:p>
        </p:txBody>
      </p:sp>
      <p:sp>
        <p:nvSpPr>
          <p:cNvPr id="6" name="Tijdelijke aanduiding voor dianummer 5">
            <a:extLst>
              <a:ext uri="{FF2B5EF4-FFF2-40B4-BE49-F238E27FC236}">
                <a16:creationId xmlns:a16="http://schemas.microsoft.com/office/drawing/2014/main" id="{7C21012C-B1FA-A889-A45D-1DA431A41443}"/>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417492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inhoudsfoto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6858000" cy="841248"/>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07755DB3-9272-8E5E-039F-AC14A2C07898}"/>
              </a:ext>
            </a:extLst>
          </p:cNvPr>
          <p:cNvSpPr>
            <a:spLocks noGrp="1"/>
          </p:cNvSpPr>
          <p:nvPr>
            <p:ph sz="quarter" idx="14"/>
          </p:nvPr>
        </p:nvSpPr>
        <p:spPr>
          <a:xfrm>
            <a:off x="612648" y="1472184"/>
            <a:ext cx="6858000" cy="478231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655B44AF-FB05-4BBA-5AC9-C89D1BB5BE69}"/>
              </a:ext>
            </a:extLst>
          </p:cNvPr>
          <p:cNvSpPr>
            <a:spLocks noGrp="1"/>
          </p:cNvSpPr>
          <p:nvPr>
            <p:ph type="ftr" sz="quarter" idx="17"/>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2632EABA-2011-B91D-C867-6B03C4743305}"/>
              </a:ext>
            </a:extLst>
          </p:cNvPr>
          <p:cNvSpPr>
            <a:spLocks noGrp="1"/>
          </p:cNvSpPr>
          <p:nvPr>
            <p:ph type="dt" sz="half" idx="16"/>
          </p:nvPr>
        </p:nvSpPr>
        <p:spPr>
          <a:xfrm>
            <a:off x="4709160" y="6318504"/>
            <a:ext cx="2350008" cy="365760"/>
          </a:xfrm>
        </p:spPr>
        <p:txBody>
          <a:bodyPr rtlCol="0"/>
          <a:lstStyle/>
          <a:p>
            <a:pPr rtl="0"/>
            <a:fld id="{CB0E81B1-A66D-B341-8BC9-7AE7BCAF2C28}" type="datetime1">
              <a:rPr lang="nl-NL" smtClean="0"/>
              <a:t>30-3-2026</a:t>
            </a:fld>
            <a:endParaRPr lang="en-US"/>
          </a:p>
        </p:txBody>
      </p:sp>
      <p:sp>
        <p:nvSpPr>
          <p:cNvPr id="13" name="Tijdelijke aanduiding voor dianummer 12">
            <a:extLst>
              <a:ext uri="{FF2B5EF4-FFF2-40B4-BE49-F238E27FC236}">
                <a16:creationId xmlns:a16="http://schemas.microsoft.com/office/drawing/2014/main" id="{437E37F5-E579-D12C-536E-A9118707E1C6}"/>
              </a:ext>
            </a:extLst>
          </p:cNvPr>
          <p:cNvSpPr>
            <a:spLocks noGrp="1"/>
          </p:cNvSpPr>
          <p:nvPr>
            <p:ph type="sldNum" sz="quarter" idx="18"/>
          </p:nvPr>
        </p:nvSpPr>
        <p:spPr>
          <a:xfrm>
            <a:off x="6976872" y="6318504"/>
            <a:ext cx="493776" cy="365760"/>
          </a:xfrm>
        </p:spPr>
        <p:txBody>
          <a:bodyPr rtlCol="0"/>
          <a:lstStyle/>
          <a:p>
            <a:pPr rtl="0"/>
            <a:fld id="{CC057153-B650-4DEB-B370-79DDCFDCE934}" type="slidenum">
              <a:rPr lang="en-US" smtClean="0"/>
              <a:pPr rtl="0"/>
              <a:t>‹nr.›</a:t>
            </a:fld>
            <a:endParaRPr lang="en-US"/>
          </a:p>
        </p:txBody>
      </p:sp>
      <p:sp>
        <p:nvSpPr>
          <p:cNvPr id="9" name="Tijdelijke aanduiding voor afbeelding 8">
            <a:extLst>
              <a:ext uri="{FF2B5EF4-FFF2-40B4-BE49-F238E27FC236}">
                <a16:creationId xmlns:a16="http://schemas.microsoft.com/office/drawing/2014/main" id="{19D3616B-B0C6-AB9E-48FA-05090671826A}"/>
              </a:ext>
            </a:extLst>
          </p:cNvPr>
          <p:cNvSpPr>
            <a:spLocks noGrp="1"/>
          </p:cNvSpPr>
          <p:nvPr>
            <p:ph type="pic" sz="quarter" idx="15"/>
          </p:nvPr>
        </p:nvSpPr>
        <p:spPr>
          <a:xfrm>
            <a:off x="8129142" y="0"/>
            <a:ext cx="3939493" cy="6858000"/>
          </a:xfrm>
          <a:blipFill>
            <a:blip r:embed="rId2">
              <a:alphaModFix amt="60000"/>
            </a:blip>
            <a:stretch>
              <a:fillRect/>
            </a:stretch>
          </a:blipFill>
        </p:spPr>
        <p:txBody>
          <a:bodyPr rtlCol="0"/>
          <a:lstStyle/>
          <a:p>
            <a:pPr rtl="0"/>
            <a:r>
              <a:rPr lang="nl"/>
              <a:t>Klik op pictogram om afbeelding toe te voegen</a:t>
            </a:r>
          </a:p>
        </p:txBody>
      </p:sp>
      <p:grpSp>
        <p:nvGrpSpPr>
          <p:cNvPr id="10" name="Groep 9">
            <a:extLst>
              <a:ext uri="{FF2B5EF4-FFF2-40B4-BE49-F238E27FC236}">
                <a16:creationId xmlns:a16="http://schemas.microsoft.com/office/drawing/2014/main" id="{D5BBFBAF-5922-A442-5D1A-BC28ADE0D2B7}"/>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1" name="Rechthoek 10">
              <a:extLst>
                <a:ext uri="{FF2B5EF4-FFF2-40B4-BE49-F238E27FC236}">
                  <a16:creationId xmlns:a16="http://schemas.microsoft.com/office/drawing/2014/main" id="{E9DBF79C-336C-A5FC-F9A7-F678FEB5C351}"/>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2" name="Rechthoek 11">
              <a:extLst>
                <a:ext uri="{FF2B5EF4-FFF2-40B4-BE49-F238E27FC236}">
                  <a16:creationId xmlns:a16="http://schemas.microsoft.com/office/drawing/2014/main" id="{2B3E95C8-0894-01F3-97E4-60803AAA24AF}"/>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18719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inhoudsfoto 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4706516" y="502920"/>
            <a:ext cx="6858000" cy="841248"/>
          </a:xfrm>
        </p:spPr>
        <p:txBody>
          <a:bodyPr rtlCol="0" anchor="b"/>
          <a:lstStyle/>
          <a:p>
            <a:pPr rtl="0"/>
            <a:r>
              <a:rPr lang="nl"/>
              <a:t>Klik om de titelstijl van het model te bewerken</a:t>
            </a:r>
            <a:endParaRPr lang="en-US"/>
          </a:p>
        </p:txBody>
      </p:sp>
      <p:sp>
        <p:nvSpPr>
          <p:cNvPr id="10" name="Tijdelijke aanduiding voor afbeelding 9">
            <a:extLst>
              <a:ext uri="{FF2B5EF4-FFF2-40B4-BE49-F238E27FC236}">
                <a16:creationId xmlns:a16="http://schemas.microsoft.com/office/drawing/2014/main" id="{8AF4E90B-EF6F-24B4-C4FE-7FBC72B7E9EE}"/>
              </a:ext>
            </a:extLst>
          </p:cNvPr>
          <p:cNvSpPr>
            <a:spLocks noGrp="1"/>
          </p:cNvSpPr>
          <p:nvPr>
            <p:ph type="pic" sz="quarter" idx="15"/>
          </p:nvPr>
        </p:nvSpPr>
        <p:spPr>
          <a:xfrm>
            <a:off x="115867" y="0"/>
            <a:ext cx="3968496" cy="6858000"/>
          </a:xfrm>
          <a:blipFill>
            <a:blip r:embed="rId2">
              <a:alphaModFix amt="60000"/>
            </a:blip>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3F50B082-E806-677A-B150-164003C5BF2E}"/>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12" name="Rechthoek 11">
              <a:extLst>
                <a:ext uri="{FF2B5EF4-FFF2-40B4-BE49-F238E27FC236}">
                  <a16:creationId xmlns:a16="http://schemas.microsoft.com/office/drawing/2014/main" id="{CEBF228F-ECC6-8326-8C59-4539BE646E4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A29E235C-963A-D79C-5145-5233B1FD5A89}"/>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 name="Tijdelijke aanduiding voor inhoud 7">
            <a:extLst>
              <a:ext uri="{FF2B5EF4-FFF2-40B4-BE49-F238E27FC236}">
                <a16:creationId xmlns:a16="http://schemas.microsoft.com/office/drawing/2014/main" id="{818B74D6-CD72-B859-C229-60DB988B25E3}"/>
              </a:ext>
            </a:extLst>
          </p:cNvPr>
          <p:cNvSpPr>
            <a:spLocks noGrp="1"/>
          </p:cNvSpPr>
          <p:nvPr>
            <p:ph sz="quarter" idx="14"/>
          </p:nvPr>
        </p:nvSpPr>
        <p:spPr>
          <a:xfrm>
            <a:off x="4706516" y="1472183"/>
            <a:ext cx="6858000" cy="478231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046FDC5C-46E3-4585-C089-E091BE6E5D36}"/>
              </a:ext>
            </a:extLst>
          </p:cNvPr>
          <p:cNvSpPr>
            <a:spLocks noGrp="1"/>
          </p:cNvSpPr>
          <p:nvPr>
            <p:ph type="ftr" sz="quarter" idx="17"/>
          </p:nvPr>
        </p:nvSpPr>
        <p:spPr>
          <a:xfrm>
            <a:off x="4706516" y="6318504"/>
            <a:ext cx="4096512" cy="365760"/>
          </a:xfrm>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5721447D-8AA6-9863-0212-376200A916F4}"/>
              </a:ext>
            </a:extLst>
          </p:cNvPr>
          <p:cNvSpPr>
            <a:spLocks noGrp="1"/>
          </p:cNvSpPr>
          <p:nvPr>
            <p:ph type="dt" sz="half" idx="16"/>
          </p:nvPr>
        </p:nvSpPr>
        <p:spPr>
          <a:xfrm>
            <a:off x="8729070" y="6318504"/>
            <a:ext cx="2838090" cy="365760"/>
          </a:xfrm>
        </p:spPr>
        <p:txBody>
          <a:bodyPr rtlCol="0"/>
          <a:lstStyle/>
          <a:p>
            <a:pPr rtl="0"/>
            <a:fld id="{92C74454-4141-FF4F-AFAC-2649E199DE9F}" type="datetime1">
              <a:rPr lang="nl-NL" smtClean="0"/>
              <a:t>30-3-2026</a:t>
            </a:fld>
            <a:endParaRPr lang="en-US"/>
          </a:p>
        </p:txBody>
      </p:sp>
      <p:sp>
        <p:nvSpPr>
          <p:cNvPr id="9" name="Tijdelijke aanduiding voor dianummer 8">
            <a:extLst>
              <a:ext uri="{FF2B5EF4-FFF2-40B4-BE49-F238E27FC236}">
                <a16:creationId xmlns:a16="http://schemas.microsoft.com/office/drawing/2014/main" id="{86395A93-90A0-8500-32A5-2011DF9658FA}"/>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632171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inhoudsfoto 4">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87AE7BB9-8F3B-888B-7C5F-C693E4B78B3D}"/>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9" name="Rechthoek 8">
              <a:extLst>
                <a:ext uri="{FF2B5EF4-FFF2-40B4-BE49-F238E27FC236}">
                  <a16:creationId xmlns:a16="http://schemas.microsoft.com/office/drawing/2014/main" id="{7CA2AA3A-CAA5-475A-C3CD-9ABFCE2B0092}"/>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B43ED07E-CBE3-22B8-BCE0-4F98BB64C4C6}"/>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573413" cy="841248"/>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612648" y="1472184"/>
            <a:ext cx="4573413" cy="4782312"/>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42B6E2F6-1C60-7678-922C-01C4DB211D7A}"/>
              </a:ext>
            </a:extLst>
          </p:cNvPr>
          <p:cNvSpPr>
            <a:spLocks noGrp="1"/>
          </p:cNvSpPr>
          <p:nvPr>
            <p:ph type="ftr" sz="quarter" idx="17"/>
          </p:nvPr>
        </p:nvSpPr>
        <p:spPr>
          <a:xfrm>
            <a:off x="612648" y="6318504"/>
            <a:ext cx="2743200"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0D5BA7FF-A77E-82D8-382F-C60F9EB7D403}"/>
              </a:ext>
            </a:extLst>
          </p:cNvPr>
          <p:cNvSpPr>
            <a:spLocks noGrp="1"/>
          </p:cNvSpPr>
          <p:nvPr>
            <p:ph type="dt" sz="half" idx="16"/>
          </p:nvPr>
        </p:nvSpPr>
        <p:spPr>
          <a:xfrm>
            <a:off x="3355847" y="6318504"/>
            <a:ext cx="1418733" cy="365760"/>
          </a:xfrm>
        </p:spPr>
        <p:txBody>
          <a:bodyPr rtlCol="0"/>
          <a:lstStyle/>
          <a:p>
            <a:pPr rtl="0"/>
            <a:fld id="{F2E76C91-7542-0541-A4B0-5A84119E243F}" type="datetime1">
              <a:rPr lang="nl-NL" smtClean="0"/>
              <a:t>30-3-2026</a:t>
            </a:fld>
            <a:endParaRPr lang="en-US"/>
          </a:p>
        </p:txBody>
      </p:sp>
      <p:sp>
        <p:nvSpPr>
          <p:cNvPr id="13" name="Tijdelijke aanduiding voor dianummer 12">
            <a:extLst>
              <a:ext uri="{FF2B5EF4-FFF2-40B4-BE49-F238E27FC236}">
                <a16:creationId xmlns:a16="http://schemas.microsoft.com/office/drawing/2014/main" id="{277AED5A-2B3B-6F43-CA78-5BF85217FD6E}"/>
              </a:ext>
            </a:extLst>
          </p:cNvPr>
          <p:cNvSpPr>
            <a:spLocks noGrp="1"/>
          </p:cNvSpPr>
          <p:nvPr>
            <p:ph type="sldNum" sz="quarter" idx="18"/>
          </p:nvPr>
        </p:nvSpPr>
        <p:spPr>
          <a:xfrm>
            <a:off x="4692285" y="6318504"/>
            <a:ext cx="493776" cy="365760"/>
          </a:xfrm>
        </p:spPr>
        <p:txBody>
          <a:bodyPr rtlCol="0"/>
          <a:lstStyle/>
          <a:p>
            <a:pPr rtl="0"/>
            <a:fld id="{CC057153-B650-4DEB-B370-79DDCFDCE934}" type="slidenum">
              <a:rPr lang="en-US" smtClean="0"/>
              <a:pPr rtl="0"/>
              <a:t>‹nr.›</a:t>
            </a:fld>
            <a:endParaRPr lang="en-US"/>
          </a:p>
        </p:txBody>
      </p:sp>
      <p:sp>
        <p:nvSpPr>
          <p:cNvPr id="12" name="Tijdelijke aanduiding voor afbeelding 11">
            <a:extLst>
              <a:ext uri="{FF2B5EF4-FFF2-40B4-BE49-F238E27FC236}">
                <a16:creationId xmlns:a16="http://schemas.microsoft.com/office/drawing/2014/main" id="{EC59C038-AFE7-F1BB-D482-33E170892572}"/>
              </a:ext>
            </a:extLst>
          </p:cNvPr>
          <p:cNvSpPr>
            <a:spLocks noGrp="1"/>
          </p:cNvSpPr>
          <p:nvPr>
            <p:ph type="pic" sz="quarter" idx="15"/>
          </p:nvPr>
        </p:nvSpPr>
        <p:spPr>
          <a:xfrm>
            <a:off x="5844556" y="0"/>
            <a:ext cx="6224082" cy="6858000"/>
          </a:xfrm>
          <a:blipFill>
            <a:blip r:embed="rId2">
              <a:alphaModFix amt="60000"/>
            </a:blip>
            <a:stretch>
              <a:fillRect/>
            </a:stretch>
          </a:blipFill>
        </p:spPr>
        <p:txBody>
          <a:bodyPr rtlCol="0"/>
          <a:lstStyle/>
          <a:p>
            <a:pPr rtl="0"/>
            <a:r>
              <a:rPr lang="nl"/>
              <a:t>Klik op pictogram om afbeelding toe te voegen</a:t>
            </a:r>
          </a:p>
        </p:txBody>
      </p:sp>
    </p:spTree>
    <p:extLst>
      <p:ext uri="{BB962C8B-B14F-4D97-AF65-F5344CB8AC3E}">
        <p14:creationId xmlns:p14="http://schemas.microsoft.com/office/powerpoint/2010/main" val="26405861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inhoudsfoto 5">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389120" cy="1444752"/>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747AED59-1A26-9C13-8482-7857E7DEFE52}"/>
              </a:ext>
            </a:extLst>
          </p:cNvPr>
          <p:cNvSpPr>
            <a:spLocks noGrp="1"/>
          </p:cNvSpPr>
          <p:nvPr>
            <p:ph sz="quarter" idx="14"/>
          </p:nvPr>
        </p:nvSpPr>
        <p:spPr>
          <a:xfrm>
            <a:off x="612648" y="2084832"/>
            <a:ext cx="4389120" cy="416966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37497486-A221-C6D1-050D-0B3DB326465B}"/>
              </a:ext>
            </a:extLst>
          </p:cNvPr>
          <p:cNvSpPr>
            <a:spLocks noGrp="1"/>
          </p:cNvSpPr>
          <p:nvPr>
            <p:ph type="ftr" sz="quarter" idx="17"/>
          </p:nvPr>
        </p:nvSpPr>
        <p:spPr>
          <a:xfrm>
            <a:off x="612648" y="6318504"/>
            <a:ext cx="2651760" cy="365760"/>
          </a:xfrm>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3907AE70-2FE3-1872-0811-BC089F612855}"/>
              </a:ext>
            </a:extLst>
          </p:cNvPr>
          <p:cNvSpPr>
            <a:spLocks noGrp="1"/>
          </p:cNvSpPr>
          <p:nvPr>
            <p:ph type="dt" sz="half" idx="16"/>
          </p:nvPr>
        </p:nvSpPr>
        <p:spPr>
          <a:xfrm>
            <a:off x="3264408" y="6318504"/>
            <a:ext cx="1325880" cy="365760"/>
          </a:xfrm>
        </p:spPr>
        <p:txBody>
          <a:bodyPr rtlCol="0"/>
          <a:lstStyle/>
          <a:p>
            <a:pPr rtl="0"/>
            <a:fld id="{0554CAAA-29CF-0043-9C1F-543EDC71603C}" type="datetime1">
              <a:rPr lang="nl-NL" smtClean="0"/>
              <a:t>30-3-2026</a:t>
            </a:fld>
            <a:endParaRPr lang="en-US"/>
          </a:p>
        </p:txBody>
      </p:sp>
      <p:sp>
        <p:nvSpPr>
          <p:cNvPr id="9" name="Tijdelijke aanduiding voor dianummer 8">
            <a:extLst>
              <a:ext uri="{FF2B5EF4-FFF2-40B4-BE49-F238E27FC236}">
                <a16:creationId xmlns:a16="http://schemas.microsoft.com/office/drawing/2014/main" id="{193EE6EB-FF56-B8A3-1408-5C43C49B256E}"/>
              </a:ext>
            </a:extLst>
          </p:cNvPr>
          <p:cNvSpPr>
            <a:spLocks noGrp="1"/>
          </p:cNvSpPr>
          <p:nvPr>
            <p:ph type="sldNum" sz="quarter" idx="18"/>
          </p:nvPr>
        </p:nvSpPr>
        <p:spPr>
          <a:xfrm>
            <a:off x="4507992" y="6318504"/>
            <a:ext cx="493776" cy="365760"/>
          </a:xfrm>
        </p:spPr>
        <p:txBody>
          <a:bodyPr rtlCol="0"/>
          <a:lstStyle/>
          <a:p>
            <a:pPr rtl="0"/>
            <a:fld id="{CC057153-B650-4DEB-B370-79DDCFDCE934}" type="slidenum">
              <a:rPr lang="en-US" smtClean="0"/>
              <a:pPr rtl="0"/>
              <a:t>‹nr.›</a:t>
            </a:fld>
            <a:endParaRPr lang="en-US"/>
          </a:p>
        </p:txBody>
      </p:sp>
      <p:sp>
        <p:nvSpPr>
          <p:cNvPr id="10" name="Tijdelijke aanduiding voor afbeelding 9">
            <a:extLst>
              <a:ext uri="{FF2B5EF4-FFF2-40B4-BE49-F238E27FC236}">
                <a16:creationId xmlns:a16="http://schemas.microsoft.com/office/drawing/2014/main" id="{EE2866F3-0262-FC88-23E2-359D75EA8A79}"/>
              </a:ext>
            </a:extLst>
          </p:cNvPr>
          <p:cNvSpPr>
            <a:spLocks noGrp="1"/>
          </p:cNvSpPr>
          <p:nvPr>
            <p:ph type="pic" sz="quarter" idx="15"/>
          </p:nvPr>
        </p:nvSpPr>
        <p:spPr>
          <a:xfrm>
            <a:off x="5660263" y="0"/>
            <a:ext cx="6408375" cy="6858000"/>
          </a:xfrm>
          <a:blipFill>
            <a:blip r:embed="rId2">
              <a:alphaModFix amt="60000"/>
            </a:blip>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5D76C82F-0CA8-713E-E19A-65D51910A5DC}"/>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2" name="Rechthoek 11">
              <a:extLst>
                <a:ext uri="{FF2B5EF4-FFF2-40B4-BE49-F238E27FC236}">
                  <a16:creationId xmlns:a16="http://schemas.microsoft.com/office/drawing/2014/main" id="{C3A0EB22-0640-E9D6-5C90-504668EDC47C}"/>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B995F219-6751-8C9C-0F4E-1048F537CB6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369180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inhoudsfoto 6">
    <p:spTree>
      <p:nvGrpSpPr>
        <p:cNvPr id="1" name=""/>
        <p:cNvGrpSpPr/>
        <p:nvPr/>
      </p:nvGrpSpPr>
      <p:grpSpPr>
        <a:xfrm>
          <a:off x="0" y="0"/>
          <a:ext cx="0" cy="0"/>
          <a:chOff x="0" y="0"/>
          <a:chExt cx="0" cy="0"/>
        </a:xfrm>
      </p:grpSpPr>
      <p:grpSp>
        <p:nvGrpSpPr>
          <p:cNvPr id="16" name="Groep 15">
            <a:extLst>
              <a:ext uri="{FF2B5EF4-FFF2-40B4-BE49-F238E27FC236}">
                <a16:creationId xmlns:a16="http://schemas.microsoft.com/office/drawing/2014/main" id="{5C494689-2DF4-F719-B5A3-0E33B5AB963F}"/>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7" name="Rechthoek 16">
              <a:extLst>
                <a:ext uri="{FF2B5EF4-FFF2-40B4-BE49-F238E27FC236}">
                  <a16:creationId xmlns:a16="http://schemas.microsoft.com/office/drawing/2014/main" id="{258C88C8-2ADC-03E1-DA79-C09C9FFCB400}"/>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8" name="Rechthoek 17">
              <a:extLst>
                <a:ext uri="{FF2B5EF4-FFF2-40B4-BE49-F238E27FC236}">
                  <a16:creationId xmlns:a16="http://schemas.microsoft.com/office/drawing/2014/main" id="{6EE9281E-3F01-B630-B5DF-17CEE295D67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722376"/>
            <a:ext cx="3017520" cy="3364992"/>
          </a:xfrm>
        </p:spPr>
        <p:txBody>
          <a:bodyPr rtlCol="0" anchor="t"/>
          <a:lstStyle/>
          <a:p>
            <a:pPr rtl="0"/>
            <a:r>
              <a:rPr lang="nl"/>
              <a:t>Klik om de titelstijl van het model te bewerken</a:t>
            </a:r>
            <a:endParaRPr lang="en-US"/>
          </a:p>
        </p:txBody>
      </p:sp>
      <p:sp>
        <p:nvSpPr>
          <p:cNvPr id="10" name="Tijdelijke aanduiding voor afbeelding 9">
            <a:extLst>
              <a:ext uri="{FF2B5EF4-FFF2-40B4-BE49-F238E27FC236}">
                <a16:creationId xmlns:a16="http://schemas.microsoft.com/office/drawing/2014/main" id="{85A6D87B-55DF-483B-0AF7-E6F2B6041C80}"/>
              </a:ext>
            </a:extLst>
          </p:cNvPr>
          <p:cNvSpPr>
            <a:spLocks noGrp="1"/>
          </p:cNvSpPr>
          <p:nvPr>
            <p:ph type="pic" sz="quarter" idx="15"/>
          </p:nvPr>
        </p:nvSpPr>
        <p:spPr>
          <a:xfrm>
            <a:off x="4105656" y="722376"/>
            <a:ext cx="3417212" cy="5440680"/>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7998356" y="722376"/>
            <a:ext cx="3566160" cy="544068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4" name="Tijdelijke aanduiding voor voettekst 13">
            <a:extLst>
              <a:ext uri="{FF2B5EF4-FFF2-40B4-BE49-F238E27FC236}">
                <a16:creationId xmlns:a16="http://schemas.microsoft.com/office/drawing/2014/main" id="{B46F9121-A740-6137-350B-F287FC3F65ED}"/>
              </a:ext>
            </a:extLst>
          </p:cNvPr>
          <p:cNvSpPr>
            <a:spLocks noGrp="1"/>
          </p:cNvSpPr>
          <p:nvPr>
            <p:ph type="ftr" sz="quarter" idx="17"/>
          </p:nvPr>
        </p:nvSpPr>
        <p:spPr/>
        <p:txBody>
          <a:bodyPr rtlCol="0"/>
          <a:lstStyle/>
          <a:p>
            <a:pPr rtl="0"/>
            <a:r>
              <a:rPr lang="nl"/>
              <a:t>Voorbeeld van voettekst</a:t>
            </a:r>
          </a:p>
        </p:txBody>
      </p:sp>
      <p:sp>
        <p:nvSpPr>
          <p:cNvPr id="9" name="Tijdelijke aanduiding voor datum 8">
            <a:extLst>
              <a:ext uri="{FF2B5EF4-FFF2-40B4-BE49-F238E27FC236}">
                <a16:creationId xmlns:a16="http://schemas.microsoft.com/office/drawing/2014/main" id="{71DDF62D-265F-648C-DEAF-A6B63AFE9A88}"/>
              </a:ext>
            </a:extLst>
          </p:cNvPr>
          <p:cNvSpPr>
            <a:spLocks noGrp="1"/>
          </p:cNvSpPr>
          <p:nvPr>
            <p:ph type="dt" sz="half" idx="16"/>
          </p:nvPr>
        </p:nvSpPr>
        <p:spPr/>
        <p:txBody>
          <a:bodyPr rtlCol="0"/>
          <a:lstStyle/>
          <a:p>
            <a:pPr rtl="0"/>
            <a:fld id="{5C47B877-0147-8B4B-A31F-E2290B8B6118}" type="datetime1">
              <a:rPr lang="nl-NL" smtClean="0"/>
              <a:t>30-3-2026</a:t>
            </a:fld>
            <a:endParaRPr lang="en-US"/>
          </a:p>
        </p:txBody>
      </p:sp>
      <p:sp>
        <p:nvSpPr>
          <p:cNvPr id="15" name="Tijdelijke aanduiding voor dianummer 14">
            <a:extLst>
              <a:ext uri="{FF2B5EF4-FFF2-40B4-BE49-F238E27FC236}">
                <a16:creationId xmlns:a16="http://schemas.microsoft.com/office/drawing/2014/main" id="{4B1E5F69-8168-1838-71D3-E395524793E7}"/>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247165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inhoudsfoto 7">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6DB5D765-4DB1-83CD-C254-A90B6611CFB6}"/>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9" name="Rechthoek 8">
              <a:extLst>
                <a:ext uri="{FF2B5EF4-FFF2-40B4-BE49-F238E27FC236}">
                  <a16:creationId xmlns:a16="http://schemas.microsoft.com/office/drawing/2014/main" id="{C69A84EF-6D24-A163-8B58-B5389FD4DDD7}"/>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0E9A50A9-013C-611D-B106-1ED459519F5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165592" y="502920"/>
            <a:ext cx="3401568" cy="1444752"/>
          </a:xfrm>
        </p:spPr>
        <p:txBody>
          <a:bodyPr rtlCol="0" anchor="b"/>
          <a:lstStyle/>
          <a:p>
            <a:pPr rtl="0"/>
            <a:r>
              <a:rPr lang="nl"/>
              <a:t>Klik om de titelstijl van het model te bewerken</a:t>
            </a:r>
            <a:endParaRPr lang="en-US"/>
          </a:p>
        </p:txBody>
      </p:sp>
      <p:sp>
        <p:nvSpPr>
          <p:cNvPr id="12" name="Tijdelijke aanduiding voor afbeelding 11">
            <a:extLst>
              <a:ext uri="{FF2B5EF4-FFF2-40B4-BE49-F238E27FC236}">
                <a16:creationId xmlns:a16="http://schemas.microsoft.com/office/drawing/2014/main" id="{F8A45037-DD9A-9287-B37A-49CD4CC3CAFB}"/>
              </a:ext>
            </a:extLst>
          </p:cNvPr>
          <p:cNvSpPr>
            <a:spLocks noGrp="1"/>
          </p:cNvSpPr>
          <p:nvPr>
            <p:ph type="pic" sz="quarter" idx="15"/>
          </p:nvPr>
        </p:nvSpPr>
        <p:spPr>
          <a:xfrm>
            <a:off x="115866" y="-1"/>
            <a:ext cx="7397496" cy="6857999"/>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8165592" y="2084832"/>
            <a:ext cx="3401568" cy="416966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6F5CC625-CD4F-F9C5-5E5D-05B78AE7CEE1}"/>
              </a:ext>
            </a:extLst>
          </p:cNvPr>
          <p:cNvSpPr>
            <a:spLocks noGrp="1"/>
          </p:cNvSpPr>
          <p:nvPr>
            <p:ph type="ftr" sz="quarter" idx="17"/>
          </p:nvPr>
        </p:nvSpPr>
        <p:spPr>
          <a:xfrm>
            <a:off x="8165592" y="6318504"/>
            <a:ext cx="2333520"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1762B38A-33A6-F8AC-C9B9-FA400D29071B}"/>
              </a:ext>
            </a:extLst>
          </p:cNvPr>
          <p:cNvSpPr>
            <a:spLocks noGrp="1"/>
          </p:cNvSpPr>
          <p:nvPr>
            <p:ph type="dt" sz="half" idx="16"/>
          </p:nvPr>
        </p:nvSpPr>
        <p:spPr>
          <a:xfrm>
            <a:off x="10504406" y="6318504"/>
            <a:ext cx="1062754" cy="365760"/>
          </a:xfrm>
        </p:spPr>
        <p:txBody>
          <a:bodyPr rtlCol="0"/>
          <a:lstStyle/>
          <a:p>
            <a:pPr rtl="0"/>
            <a:fld id="{BDF21EEE-A47C-CE4C-ADE7-A9D7C3C3D67E}" type="datetime1">
              <a:rPr lang="nl-NL" smtClean="0"/>
              <a:t>30-3-2026</a:t>
            </a:fld>
            <a:endParaRPr lang="en-US"/>
          </a:p>
        </p:txBody>
      </p:sp>
      <p:sp>
        <p:nvSpPr>
          <p:cNvPr id="13" name="Tijdelijke aanduiding voor dianummer 12">
            <a:extLst>
              <a:ext uri="{FF2B5EF4-FFF2-40B4-BE49-F238E27FC236}">
                <a16:creationId xmlns:a16="http://schemas.microsoft.com/office/drawing/2014/main" id="{E5B1B358-15B5-2BEF-0B1B-0BC9F05FFA1A}"/>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246734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 3">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E9FFFB07-15C3-5030-73A7-6D0EBC2FB180}"/>
              </a:ext>
            </a:extLst>
          </p:cNvPr>
          <p:cNvSpPr/>
          <p:nvPr userDrawn="1"/>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8" name="Rechthoek 7">
            <a:extLst>
              <a:ext uri="{FF2B5EF4-FFF2-40B4-BE49-F238E27FC236}">
                <a16:creationId xmlns:a16="http://schemas.microsoft.com/office/drawing/2014/main" id="{1FFC67F9-A48C-BB0E-03C5-9C32A6BB8C5D}"/>
              </a:ext>
            </a:extLst>
          </p:cNvPr>
          <p:cNvSpPr/>
          <p:nvPr userDrawn="1"/>
        </p:nvSpPr>
        <p:spPr>
          <a:xfrm rot="16200000" flipH="1">
            <a:off x="2666999" y="-2667000"/>
            <a:ext cx="6857999" cy="12192002"/>
          </a:xfrm>
          <a:prstGeom prst="rect">
            <a:avLst/>
          </a:prstGeom>
          <a:gradFill>
            <a:gsLst>
              <a:gs pos="0">
                <a:schemeClr val="accent2"/>
              </a:gs>
              <a:gs pos="94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9" name="Rechthoek 8">
            <a:extLst>
              <a:ext uri="{FF2B5EF4-FFF2-40B4-BE49-F238E27FC236}">
                <a16:creationId xmlns:a16="http://schemas.microsoft.com/office/drawing/2014/main" id="{8A2436E8-8599-9171-B0E5-3A3CED0AE2C4}"/>
              </a:ext>
            </a:extLst>
          </p:cNvPr>
          <p:cNvSpPr/>
          <p:nvPr userDrawn="1"/>
        </p:nvSpPr>
        <p:spPr>
          <a:xfrm rot="5400000" flipH="1">
            <a:off x="2719785" y="-1537266"/>
            <a:ext cx="5669226" cy="11108800"/>
          </a:xfrm>
          <a:prstGeom prst="rect">
            <a:avLst/>
          </a:prstGeom>
          <a:gradFill flip="none" rotWithShape="1">
            <a:gsLst>
              <a:gs pos="0">
                <a:schemeClr val="accent5">
                  <a:lumMod val="75000"/>
                  <a:alpha val="90000"/>
                </a:schemeClr>
              </a:gs>
              <a:gs pos="39000">
                <a:schemeClr val="accent5">
                  <a:lumMod val="60000"/>
                  <a:lumOff val="40000"/>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0" name="Rechthoek 9">
            <a:extLst>
              <a:ext uri="{FF2B5EF4-FFF2-40B4-BE49-F238E27FC236}">
                <a16:creationId xmlns:a16="http://schemas.microsoft.com/office/drawing/2014/main" id="{9D052CAB-57CB-D9A8-5BBE-F7898C5ECEE0}"/>
              </a:ext>
              <a:ext uri="{C183D7F6-B498-43B3-948B-1728B52AA6E4}">
                <adec:decorative xmlns:adec="http://schemas.microsoft.com/office/drawing/2017/decorative" val="1"/>
              </a:ext>
            </a:extLst>
          </p:cNvPr>
          <p:cNvSpPr/>
          <p:nvPr userDrawn="1"/>
        </p:nvSpPr>
        <p:spPr>
          <a:xfrm rot="16200000" flipH="1">
            <a:off x="-648303" y="636301"/>
            <a:ext cx="6870003" cy="5573396"/>
          </a:xfrm>
          <a:prstGeom prst="rect">
            <a:avLst/>
          </a:prstGeom>
          <a:gradFill flip="none" rotWithShape="1">
            <a:gsLst>
              <a:gs pos="2000">
                <a:schemeClr val="accent2">
                  <a:lumMod val="75000"/>
                </a:schemeClr>
              </a:gs>
              <a:gs pos="37000">
                <a:schemeClr val="accent2">
                  <a:alpha val="0"/>
                </a:schemeClr>
              </a:gs>
            </a:gsLst>
            <a:lin ang="36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429768"/>
            <a:ext cx="9336024" cy="3776472"/>
          </a:xfrm>
        </p:spPr>
        <p:txBody>
          <a:bodyPr rtlCol="0" anchor="t">
            <a:normAutofit/>
          </a:bodyPr>
          <a:lstStyle>
            <a:lvl1pPr algn="l">
              <a:defRPr sz="8000">
                <a:solidFill>
                  <a:schemeClr val="bg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663440"/>
            <a:ext cx="6903720" cy="1344168"/>
          </a:xfrm>
        </p:spPr>
        <p:txBody>
          <a:bodyPr rtlCol="0"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12" name="Tijdelijke aanduiding voor voettekst 11">
            <a:extLst>
              <a:ext uri="{FF2B5EF4-FFF2-40B4-BE49-F238E27FC236}">
                <a16:creationId xmlns:a16="http://schemas.microsoft.com/office/drawing/2014/main" id="{1EF90BDF-2A3B-8AD7-6EE4-11ED28664F7A}"/>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endParaRPr lang="en-US"/>
          </a:p>
        </p:txBody>
      </p:sp>
      <p:sp>
        <p:nvSpPr>
          <p:cNvPr id="11" name="Tijdelijke aanduiding voor datum 10">
            <a:extLst>
              <a:ext uri="{FF2B5EF4-FFF2-40B4-BE49-F238E27FC236}">
                <a16:creationId xmlns:a16="http://schemas.microsoft.com/office/drawing/2014/main" id="{81B66C1B-A1AD-A2BC-11D8-9AEA5E834AAC}"/>
              </a:ext>
            </a:extLst>
          </p:cNvPr>
          <p:cNvSpPr>
            <a:spLocks noGrp="1"/>
          </p:cNvSpPr>
          <p:nvPr>
            <p:ph type="dt" sz="half" idx="10"/>
          </p:nvPr>
        </p:nvSpPr>
        <p:spPr/>
        <p:txBody>
          <a:bodyPr rtlCol="0"/>
          <a:lstStyle>
            <a:lvl1pPr>
              <a:defRPr>
                <a:solidFill>
                  <a:schemeClr val="bg1"/>
                </a:solidFill>
              </a:defRPr>
            </a:lvl1pPr>
          </a:lstStyle>
          <a:p>
            <a:pPr rtl="0"/>
            <a:fld id="{2177F5A3-504A-F045-8FE4-5DCC4B6806D8}" type="datetime1">
              <a:rPr lang="nl-NL" smtClean="0"/>
              <a:t>30-3-2026</a:t>
            </a:fld>
            <a:endParaRPr lang="en-US"/>
          </a:p>
        </p:txBody>
      </p:sp>
      <p:sp>
        <p:nvSpPr>
          <p:cNvPr id="13" name="Tijdelijke aanduiding voor dianummer 12">
            <a:extLst>
              <a:ext uri="{FF2B5EF4-FFF2-40B4-BE49-F238E27FC236}">
                <a16:creationId xmlns:a16="http://schemas.microsoft.com/office/drawing/2014/main" id="{9A384A4A-7C42-E7AC-02FD-B65B61D21490}"/>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44296559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inhoudsfoto 8">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3401568" cy="1444752"/>
          </a:xfrm>
        </p:spPr>
        <p:txBody>
          <a:bodyPr rtlCol="0" anchor="b"/>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612648" y="2084832"/>
            <a:ext cx="3401568" cy="416966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a:xfrm>
            <a:off x="612648" y="6318504"/>
            <a:ext cx="1975502" cy="365760"/>
          </a:xfrm>
        </p:spPr>
        <p:txBody>
          <a:bodyPr rtlCol="0"/>
          <a:lstStyle/>
          <a:p>
            <a:pPr rtl="0"/>
            <a:r>
              <a:rPr lang="nl"/>
              <a:t>Voorbeeld van voettekst</a:t>
            </a:r>
          </a:p>
        </p:txBody>
      </p:sp>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a:xfrm>
            <a:off x="2588150" y="6318504"/>
            <a:ext cx="1014586" cy="365760"/>
          </a:xfrm>
        </p:spPr>
        <p:txBody>
          <a:bodyPr rtlCol="0"/>
          <a:lstStyle>
            <a:lvl1pPr>
              <a:defRPr>
                <a:solidFill>
                  <a:schemeClr val="tx1"/>
                </a:solidFill>
                <a:effectLst/>
              </a:defRPr>
            </a:lvl1pPr>
          </a:lstStyle>
          <a:p>
            <a:pPr rtl="0"/>
            <a:fld id="{A79CA59B-044B-EE46-9F73-2A8440E14AF9}" type="datetime1">
              <a:rPr lang="nl-NL" smtClean="0"/>
              <a:t>30-3-2026</a:t>
            </a:fld>
            <a:endParaRPr lang="en-US"/>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520440" y="6318504"/>
            <a:ext cx="493776" cy="365760"/>
          </a:xfrm>
        </p:spPr>
        <p:txBody>
          <a:bodyPr rtlCol="0"/>
          <a:lstStyle/>
          <a:p>
            <a:pPr rtl="0"/>
            <a:fld id="{CC057153-B650-4DEB-B370-79DDCFDCE934}" type="slidenum">
              <a:rPr lang="en-US" smtClean="0"/>
              <a:t>‹nr.›</a:t>
            </a:fld>
            <a:endParaRPr lang="en-US"/>
          </a:p>
        </p:txBody>
      </p:sp>
      <p:sp>
        <p:nvSpPr>
          <p:cNvPr id="10" name="Tijdelijke aanduiding voor afbeelding 9">
            <a:extLst>
              <a:ext uri="{FF2B5EF4-FFF2-40B4-BE49-F238E27FC236}">
                <a16:creationId xmlns:a16="http://schemas.microsoft.com/office/drawing/2014/main" id="{85A6D87B-55DF-483B-0AF7-E6F2B6041C80}"/>
              </a:ext>
            </a:extLst>
          </p:cNvPr>
          <p:cNvSpPr>
            <a:spLocks noGrp="1"/>
          </p:cNvSpPr>
          <p:nvPr>
            <p:ph type="pic" sz="quarter" idx="15"/>
          </p:nvPr>
        </p:nvSpPr>
        <p:spPr>
          <a:xfrm>
            <a:off x="4802819" y="0"/>
            <a:ext cx="7265819" cy="6858000"/>
          </a:xfrm>
          <a:blipFill>
            <a:blip r:embed="rId2">
              <a:alphaModFix amt="60000"/>
            </a:blip>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DCFD1FA7-C4E8-DE5C-3B9D-DCD115B6C327}"/>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2" name="Rechthoek 11">
              <a:extLst>
                <a:ext uri="{FF2B5EF4-FFF2-40B4-BE49-F238E27FC236}">
                  <a16:creationId xmlns:a16="http://schemas.microsoft.com/office/drawing/2014/main" id="{4C133272-DC27-4D54-F532-D2039EAA5D9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79C8420D-B6AB-D6E7-38A4-FFF30B404590}"/>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Tree>
    <p:extLst>
      <p:ext uri="{BB962C8B-B14F-4D97-AF65-F5344CB8AC3E}">
        <p14:creationId xmlns:p14="http://schemas.microsoft.com/office/powerpoint/2010/main" val="2892316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inhoudsfoto 9">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8165592" y="1008126"/>
            <a:ext cx="3401567" cy="1947672"/>
          </a:xfrm>
        </p:spPr>
        <p:txBody>
          <a:bodyPr rtlCol="0" anchor="b"/>
          <a:lstStyle/>
          <a:p>
            <a:pPr rtl="0"/>
            <a:r>
              <a:rPr lang="nl"/>
              <a:t>Klik om de titelstijl van het model te bewerken</a:t>
            </a:r>
            <a:endParaRPr lang="en-US"/>
          </a:p>
        </p:txBody>
      </p:sp>
      <p:sp>
        <p:nvSpPr>
          <p:cNvPr id="10" name="Tijdelijke aanduiding voor afbeelding 9">
            <a:extLst>
              <a:ext uri="{FF2B5EF4-FFF2-40B4-BE49-F238E27FC236}">
                <a16:creationId xmlns:a16="http://schemas.microsoft.com/office/drawing/2014/main" id="{F93A3E8A-C3F5-3D0B-FDE4-68B52DFE7196}"/>
              </a:ext>
            </a:extLst>
          </p:cNvPr>
          <p:cNvSpPr>
            <a:spLocks noGrp="1"/>
          </p:cNvSpPr>
          <p:nvPr>
            <p:ph type="pic" sz="quarter" idx="15"/>
          </p:nvPr>
        </p:nvSpPr>
        <p:spPr>
          <a:xfrm>
            <a:off x="115866" y="0"/>
            <a:ext cx="7397496" cy="6858000"/>
          </a:xfrm>
          <a:blipFill dpi="0" rotWithShape="1">
            <a:blip r:embed="rId2">
              <a:alphaModFix amt="60000"/>
            </a:blip>
            <a:srcRect/>
            <a:stretch>
              <a:fillRect/>
            </a:stretch>
          </a:blipFill>
        </p:spPr>
        <p:txBody>
          <a:bodyPr rtlCol="0"/>
          <a:lstStyle/>
          <a:p>
            <a:pPr rtl="0"/>
            <a:r>
              <a:rPr lang="nl"/>
              <a:t>Klik op pictogram om afbeelding toe te voegen</a:t>
            </a:r>
          </a:p>
        </p:txBody>
      </p:sp>
      <p:grpSp>
        <p:nvGrpSpPr>
          <p:cNvPr id="11" name="Groep 10">
            <a:extLst>
              <a:ext uri="{FF2B5EF4-FFF2-40B4-BE49-F238E27FC236}">
                <a16:creationId xmlns:a16="http://schemas.microsoft.com/office/drawing/2014/main" id="{E02754B6-EAB4-945C-FC4E-F8F7D453BCCD}"/>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12" name="Rechthoek 11">
              <a:extLst>
                <a:ext uri="{FF2B5EF4-FFF2-40B4-BE49-F238E27FC236}">
                  <a16:creationId xmlns:a16="http://schemas.microsoft.com/office/drawing/2014/main" id="{A699CF6F-40DA-4FCF-FBCF-9907CB96FB76}"/>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47C8A1CA-3094-3344-5C05-30F5E18CD021}"/>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 name="Tijdelijke aanduiding voor inhoud 7">
            <a:extLst>
              <a:ext uri="{FF2B5EF4-FFF2-40B4-BE49-F238E27FC236}">
                <a16:creationId xmlns:a16="http://schemas.microsoft.com/office/drawing/2014/main" id="{6E0D00CE-C191-6DE5-9D82-7EFB59BC3739}"/>
              </a:ext>
            </a:extLst>
          </p:cNvPr>
          <p:cNvSpPr>
            <a:spLocks noGrp="1"/>
          </p:cNvSpPr>
          <p:nvPr>
            <p:ph sz="quarter" idx="14"/>
          </p:nvPr>
        </p:nvSpPr>
        <p:spPr>
          <a:xfrm>
            <a:off x="8165592" y="3099816"/>
            <a:ext cx="3401567" cy="3054096"/>
          </a:xfrm>
        </p:spPr>
        <p:txBody>
          <a:bodyPr rtlCol="0">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8D8C8E1E-13A9-668C-1F5C-BC271E6A05CF}"/>
              </a:ext>
            </a:extLst>
          </p:cNvPr>
          <p:cNvSpPr>
            <a:spLocks noGrp="1"/>
          </p:cNvSpPr>
          <p:nvPr>
            <p:ph type="ftr" sz="quarter" idx="17"/>
          </p:nvPr>
        </p:nvSpPr>
        <p:spPr>
          <a:xfrm>
            <a:off x="8165592" y="6318504"/>
            <a:ext cx="2331720" cy="365760"/>
          </a:xfrm>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99BE2343-B677-7565-070B-CEED0B0D5463}"/>
              </a:ext>
            </a:extLst>
          </p:cNvPr>
          <p:cNvSpPr>
            <a:spLocks noGrp="1"/>
          </p:cNvSpPr>
          <p:nvPr>
            <p:ph type="dt" sz="half" idx="16"/>
          </p:nvPr>
        </p:nvSpPr>
        <p:spPr>
          <a:xfrm>
            <a:off x="10497312" y="6318504"/>
            <a:ext cx="1069847" cy="365760"/>
          </a:xfrm>
        </p:spPr>
        <p:txBody>
          <a:bodyPr rtlCol="0"/>
          <a:lstStyle/>
          <a:p>
            <a:pPr rtl="0"/>
            <a:fld id="{E6A02433-603F-624C-96A5-F42CBB2E827F}" type="datetime1">
              <a:rPr lang="nl-NL" smtClean="0"/>
              <a:t>30-3-2026</a:t>
            </a:fld>
            <a:endParaRPr lang="en-US"/>
          </a:p>
        </p:txBody>
      </p:sp>
      <p:sp>
        <p:nvSpPr>
          <p:cNvPr id="9" name="Tijdelijke aanduiding voor dianummer 8">
            <a:extLst>
              <a:ext uri="{FF2B5EF4-FFF2-40B4-BE49-F238E27FC236}">
                <a16:creationId xmlns:a16="http://schemas.microsoft.com/office/drawing/2014/main" id="{394BC881-6669-50F2-64F2-57BD81A93BCE}"/>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601941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inhoudsfoto 10">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4956312"/>
            <a:ext cx="3647839" cy="1420235"/>
          </a:xfrm>
        </p:spPr>
        <p:txBody>
          <a:bodyPr rtlCol="0" anchor="t">
            <a:normAutofit/>
          </a:bodyPr>
          <a:lstStyle>
            <a:lvl1pPr>
              <a:defRPr sz="3200"/>
            </a:lvl1pPr>
          </a:lstStyle>
          <a:p>
            <a:pPr rtl="0"/>
            <a:r>
              <a:rPr lang="nl"/>
              <a:t>Klik om de titelstijl van het model te bewerken</a:t>
            </a:r>
            <a:endParaRPr lang="en-US"/>
          </a:p>
        </p:txBody>
      </p:sp>
      <p:sp>
        <p:nvSpPr>
          <p:cNvPr id="4" name="Tijdelijke aanduiding voor afbeelding 3">
            <a:extLst>
              <a:ext uri="{FF2B5EF4-FFF2-40B4-BE49-F238E27FC236}">
                <a16:creationId xmlns:a16="http://schemas.microsoft.com/office/drawing/2014/main" id="{1C17E7B2-E2F9-D41D-D140-E89E0C3F5B96}"/>
              </a:ext>
            </a:extLst>
          </p:cNvPr>
          <p:cNvSpPr>
            <a:spLocks noGrp="1"/>
          </p:cNvSpPr>
          <p:nvPr>
            <p:ph type="pic" sz="quarter" idx="16"/>
          </p:nvPr>
        </p:nvSpPr>
        <p:spPr>
          <a:xfrm>
            <a:off x="0" y="1"/>
            <a:ext cx="12192000" cy="4591025"/>
          </a:xfrm>
          <a:blipFill dpi="0" rotWithShape="1">
            <a:blip r:embed="rId2">
              <a:alphaModFix amt="60000"/>
            </a:blip>
            <a:srcRect/>
            <a:stretch>
              <a:fillRect/>
            </a:stretch>
          </a:blipFill>
        </p:spPr>
        <p:txBody>
          <a:bodyPr rtlCol="0"/>
          <a:lstStyle/>
          <a:p>
            <a:pPr rtl="0"/>
            <a:r>
              <a:rPr lang="nl"/>
              <a:t>Klik op pictogram om afbeelding toe te voegen</a:t>
            </a:r>
          </a:p>
        </p:txBody>
      </p:sp>
      <p:grpSp>
        <p:nvGrpSpPr>
          <p:cNvPr id="9" name="Groep 8">
            <a:extLst>
              <a:ext uri="{FF2B5EF4-FFF2-40B4-BE49-F238E27FC236}">
                <a16:creationId xmlns:a16="http://schemas.microsoft.com/office/drawing/2014/main" id="{7A6CD91D-B3A8-3626-F189-B9F77A315DD9}"/>
              </a:ext>
              <a:ext uri="{C183D7F6-B498-43B3-948B-1728B52AA6E4}">
                <adec:decorative xmlns:adec="http://schemas.microsoft.com/office/drawing/2017/decorative" val="1"/>
              </a:ext>
            </a:extLst>
          </p:cNvPr>
          <p:cNvGrpSpPr/>
          <p:nvPr userDrawn="1"/>
        </p:nvGrpSpPr>
        <p:grpSpPr>
          <a:xfrm rot="10800000">
            <a:off x="0" y="4591027"/>
            <a:ext cx="12198096" cy="123363"/>
            <a:chOff x="-5025" y="6737718"/>
            <a:chExt cx="12207200" cy="123363"/>
          </a:xfrm>
        </p:grpSpPr>
        <p:sp>
          <p:nvSpPr>
            <p:cNvPr id="10" name="Rechthoek 9">
              <a:extLst>
                <a:ext uri="{FF2B5EF4-FFF2-40B4-BE49-F238E27FC236}">
                  <a16:creationId xmlns:a16="http://schemas.microsoft.com/office/drawing/2014/main" id="{6869147E-E51A-3B94-6CD8-EE629F879704}"/>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7DCD771F-7FFC-BCEC-B388-8883BD9CBC61}"/>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5257800" y="4956312"/>
            <a:ext cx="6309360" cy="1420235"/>
          </a:xfrm>
        </p:spPr>
        <p:txBody>
          <a:bodyPr rtlCol="0">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C2BDD5A2-CE3E-3215-6DAA-F75C0D1229DA}"/>
              </a:ext>
            </a:extLst>
          </p:cNvPr>
          <p:cNvSpPr>
            <a:spLocks noGrp="1"/>
          </p:cNvSpPr>
          <p:nvPr>
            <p:ph type="ftr" sz="quarter" idx="11"/>
          </p:nvPr>
        </p:nvSpPr>
        <p:spPr/>
        <p:txBody>
          <a:bodyPr rtlCol="0"/>
          <a:lstStyle/>
          <a:p>
            <a:pPr rtl="0"/>
            <a:r>
              <a:rPr lang="nl"/>
              <a:t>Voorbeeld van voettekst</a:t>
            </a:r>
          </a:p>
        </p:txBody>
      </p:sp>
      <p:sp>
        <p:nvSpPr>
          <p:cNvPr id="5" name="Tijdelijke aanduiding voor datum 4">
            <a:extLst>
              <a:ext uri="{FF2B5EF4-FFF2-40B4-BE49-F238E27FC236}">
                <a16:creationId xmlns:a16="http://schemas.microsoft.com/office/drawing/2014/main" id="{897D0B7E-1A60-DA52-6965-92412B1C2F9F}"/>
              </a:ext>
            </a:extLst>
          </p:cNvPr>
          <p:cNvSpPr>
            <a:spLocks noGrp="1"/>
          </p:cNvSpPr>
          <p:nvPr>
            <p:ph type="dt" sz="half" idx="10"/>
          </p:nvPr>
        </p:nvSpPr>
        <p:spPr/>
        <p:txBody>
          <a:bodyPr rtlCol="0"/>
          <a:lstStyle/>
          <a:p>
            <a:pPr rtl="0"/>
            <a:fld id="{5D31371D-B992-D34C-92DD-DFA0F6DF6598}" type="datetime1">
              <a:rPr lang="nl-NL" smtClean="0"/>
              <a:t>30-3-2026</a:t>
            </a:fld>
            <a:endParaRPr lang="en-US"/>
          </a:p>
        </p:txBody>
      </p:sp>
      <p:sp>
        <p:nvSpPr>
          <p:cNvPr id="7" name="Tijdelijke aanduiding voor dianumm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249644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inhoudsfoto 1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4093596"/>
            <a:ext cx="2953618" cy="2007912"/>
          </a:xfrm>
        </p:spPr>
        <p:txBody>
          <a:bodyPr rtlCol="0" anchor="t">
            <a:normAutofit/>
          </a:bodyPr>
          <a:lstStyle>
            <a:lvl1pPr>
              <a:defRPr sz="3200"/>
            </a:lvl1pPr>
          </a:lstStyle>
          <a:p>
            <a:pPr rtl="0"/>
            <a:r>
              <a:rPr lang="nl"/>
              <a:t>Klik om de titelstijl van het model te bewerken</a:t>
            </a:r>
            <a:endParaRPr lang="en-US"/>
          </a:p>
        </p:txBody>
      </p:sp>
      <p:sp>
        <p:nvSpPr>
          <p:cNvPr id="12" name="Tijdelijke aanduiding voor afbeelding 11">
            <a:extLst>
              <a:ext uri="{FF2B5EF4-FFF2-40B4-BE49-F238E27FC236}">
                <a16:creationId xmlns:a16="http://schemas.microsoft.com/office/drawing/2014/main" id="{B8FB154D-4A60-735B-FA5C-F17F96D0F7DD}"/>
              </a:ext>
            </a:extLst>
          </p:cNvPr>
          <p:cNvSpPr>
            <a:spLocks noGrp="1"/>
          </p:cNvSpPr>
          <p:nvPr>
            <p:ph type="pic" sz="quarter" idx="15"/>
          </p:nvPr>
        </p:nvSpPr>
        <p:spPr>
          <a:xfrm>
            <a:off x="0" y="0"/>
            <a:ext cx="12192000" cy="3700807"/>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3D15418-1E32-0501-0E66-54FC2DD08E39}"/>
              </a:ext>
            </a:extLst>
          </p:cNvPr>
          <p:cNvSpPr>
            <a:spLocks noGrp="1"/>
          </p:cNvSpPr>
          <p:nvPr>
            <p:ph sz="quarter" idx="14"/>
          </p:nvPr>
        </p:nvSpPr>
        <p:spPr>
          <a:xfrm>
            <a:off x="4268555" y="4093596"/>
            <a:ext cx="7298605" cy="2289578"/>
          </a:xfrm>
        </p:spPr>
        <p:txBody>
          <a:bodyPr rtlCol="0">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4" name="Tijdelijke aanduiding voor voettekst 13">
            <a:extLst>
              <a:ext uri="{FF2B5EF4-FFF2-40B4-BE49-F238E27FC236}">
                <a16:creationId xmlns:a16="http://schemas.microsoft.com/office/drawing/2014/main" id="{3BD91724-58CE-FA68-1E24-9CD57621C129}"/>
              </a:ext>
            </a:extLst>
          </p:cNvPr>
          <p:cNvSpPr>
            <a:spLocks noGrp="1"/>
          </p:cNvSpPr>
          <p:nvPr>
            <p:ph type="ftr" sz="quarter" idx="17"/>
          </p:nvPr>
        </p:nvSpPr>
        <p:spPr/>
        <p:txBody>
          <a:bodyPr rtlCol="0"/>
          <a:lstStyle/>
          <a:p>
            <a:pPr rtl="0"/>
            <a:r>
              <a:rPr lang="nl"/>
              <a:t>Voorbeeld van voettekst</a:t>
            </a:r>
            <a:endParaRPr lang="en-US"/>
          </a:p>
        </p:txBody>
      </p:sp>
      <p:sp>
        <p:nvSpPr>
          <p:cNvPr id="13" name="Tijdelijke aanduiding voor datum 12">
            <a:extLst>
              <a:ext uri="{FF2B5EF4-FFF2-40B4-BE49-F238E27FC236}">
                <a16:creationId xmlns:a16="http://schemas.microsoft.com/office/drawing/2014/main" id="{9AA293A1-7F80-90D9-D8FF-27238ADD7956}"/>
              </a:ext>
            </a:extLst>
          </p:cNvPr>
          <p:cNvSpPr>
            <a:spLocks noGrp="1"/>
          </p:cNvSpPr>
          <p:nvPr>
            <p:ph type="dt" sz="half" idx="16"/>
          </p:nvPr>
        </p:nvSpPr>
        <p:spPr/>
        <p:txBody>
          <a:bodyPr rtlCol="0"/>
          <a:lstStyle/>
          <a:p>
            <a:pPr rtl="0"/>
            <a:fld id="{ABD1C1FB-37AB-264E-A06C-491BCCD9E06D}" type="datetime1">
              <a:rPr lang="nl-NL" smtClean="0"/>
              <a:t>30-3-2026</a:t>
            </a:fld>
            <a:endParaRPr lang="en-US"/>
          </a:p>
        </p:txBody>
      </p:sp>
      <p:sp>
        <p:nvSpPr>
          <p:cNvPr id="15" name="Tijdelijke aanduiding voor dianummer 14">
            <a:extLst>
              <a:ext uri="{FF2B5EF4-FFF2-40B4-BE49-F238E27FC236}">
                <a16:creationId xmlns:a16="http://schemas.microsoft.com/office/drawing/2014/main" id="{3B9AC797-2D9B-C7AC-550D-157FEDA3800D}"/>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6259192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inhoudsfoto 12">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0333CDCF-1D03-5851-5ADE-6C229D9C93F1}"/>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12" name="Rechthoek 11">
              <a:extLst>
                <a:ext uri="{FF2B5EF4-FFF2-40B4-BE49-F238E27FC236}">
                  <a16:creationId xmlns:a16="http://schemas.microsoft.com/office/drawing/2014/main" id="{436CADBC-4985-70E0-56BE-1C8385BBCBD0}"/>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6" name="Rechthoek 15">
              <a:extLst>
                <a:ext uri="{FF2B5EF4-FFF2-40B4-BE49-F238E27FC236}">
                  <a16:creationId xmlns:a16="http://schemas.microsoft.com/office/drawing/2014/main" id="{431B3299-F1D4-88B7-5B22-7D623606691F}"/>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87978"/>
            <a:ext cx="10954512" cy="969264"/>
          </a:xfrm>
        </p:spPr>
        <p:txBody>
          <a:bodyPr rtlCol="0" anchor="ctr"/>
          <a:lstStyle/>
          <a:p>
            <a:pPr rtl="0"/>
            <a:r>
              <a:rPr lang="nl"/>
              <a:t>Klik om de titelstijl van het model te bewerken</a:t>
            </a:r>
            <a:endParaRPr lang="en-US"/>
          </a:p>
        </p:txBody>
      </p:sp>
      <p:sp>
        <p:nvSpPr>
          <p:cNvPr id="9" name="Tijdelijke aanduiding voor afbeelding 8">
            <a:extLst>
              <a:ext uri="{FF2B5EF4-FFF2-40B4-BE49-F238E27FC236}">
                <a16:creationId xmlns:a16="http://schemas.microsoft.com/office/drawing/2014/main" id="{65C3B04B-96C8-DA90-9593-3508CE34B4EE}"/>
              </a:ext>
            </a:extLst>
          </p:cNvPr>
          <p:cNvSpPr>
            <a:spLocks noGrp="1"/>
          </p:cNvSpPr>
          <p:nvPr>
            <p:ph type="pic" sz="quarter" idx="15"/>
          </p:nvPr>
        </p:nvSpPr>
        <p:spPr>
          <a:xfrm>
            <a:off x="612648" y="1801367"/>
            <a:ext cx="7015248" cy="4489704"/>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C1897688-419F-6EB2-5CC1-DC14924E5FC3}"/>
              </a:ext>
            </a:extLst>
          </p:cNvPr>
          <p:cNvSpPr>
            <a:spLocks noGrp="1"/>
          </p:cNvSpPr>
          <p:nvPr>
            <p:ph sz="quarter" idx="14"/>
          </p:nvPr>
        </p:nvSpPr>
        <p:spPr>
          <a:xfrm>
            <a:off x="8252735" y="1801367"/>
            <a:ext cx="3314425" cy="4489704"/>
          </a:xfrm>
        </p:spPr>
        <p:txBody>
          <a:bodyPr rtlCol="0" anchor="ct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2E02B3BF-7794-675C-7382-345519B43BE3}"/>
              </a:ext>
            </a:extLst>
          </p:cNvPr>
          <p:cNvSpPr>
            <a:spLocks noGrp="1"/>
          </p:cNvSpPr>
          <p:nvPr>
            <p:ph type="ftr" sz="quarter" idx="17"/>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08303468-1991-7CCF-2C67-0B5A3850BAD1}"/>
              </a:ext>
            </a:extLst>
          </p:cNvPr>
          <p:cNvSpPr>
            <a:spLocks noGrp="1"/>
          </p:cNvSpPr>
          <p:nvPr>
            <p:ph type="dt" sz="half" idx="16"/>
          </p:nvPr>
        </p:nvSpPr>
        <p:spPr/>
        <p:txBody>
          <a:bodyPr rtlCol="0"/>
          <a:lstStyle/>
          <a:p>
            <a:pPr rtl="0"/>
            <a:fld id="{290C08DE-3D5B-AB4B-BA4A-73B8012F3B95}" type="datetime1">
              <a:rPr lang="nl-NL" smtClean="0"/>
              <a:t>30-3-2026</a:t>
            </a:fld>
            <a:endParaRPr lang="en-US"/>
          </a:p>
        </p:txBody>
      </p:sp>
      <p:sp>
        <p:nvSpPr>
          <p:cNvPr id="10" name="Tijdelijke aanduiding voor dianummer 9">
            <a:extLst>
              <a:ext uri="{FF2B5EF4-FFF2-40B4-BE49-F238E27FC236}">
                <a16:creationId xmlns:a16="http://schemas.microsoft.com/office/drawing/2014/main" id="{5AF75D71-C32E-4EF6-2C8E-B5F29DBF4D14}"/>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7797679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inhoudsfoto 13">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F6287667-A4F8-6B7A-7C1E-415768F3B3AA}"/>
              </a:ext>
              <a:ext uri="{C183D7F6-B498-43B3-948B-1728B52AA6E4}">
                <adec:decorative xmlns:adec="http://schemas.microsoft.com/office/drawing/2017/decorative" val="1"/>
              </a:ext>
            </a:extLst>
          </p:cNvPr>
          <p:cNvGrpSpPr/>
          <p:nvPr userDrawn="1"/>
        </p:nvGrpSpPr>
        <p:grpSpPr>
          <a:xfrm>
            <a:off x="12068638" y="0"/>
            <a:ext cx="123362" cy="6858000"/>
            <a:chOff x="12068638" y="0"/>
            <a:chExt cx="123362" cy="6858000"/>
          </a:xfrm>
        </p:grpSpPr>
        <p:sp>
          <p:nvSpPr>
            <p:cNvPr id="9" name="Rechthoek 8">
              <a:extLst>
                <a:ext uri="{FF2B5EF4-FFF2-40B4-BE49-F238E27FC236}">
                  <a16:creationId xmlns:a16="http://schemas.microsoft.com/office/drawing/2014/main" id="{860F260A-40A1-ED4C-F5A8-F915D3BDB7F5}"/>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879CD2C2-2541-1223-03B1-97955C134718}"/>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4669536" cy="1453896"/>
          </a:xfrm>
        </p:spPr>
        <p:txBody>
          <a:bodyPr rtlCol="0" anchor="t"/>
          <a:lstStyle/>
          <a:p>
            <a:pPr rtl="0"/>
            <a:r>
              <a:rPr lang="nl"/>
              <a:t>Klik om de titelstijl van het model te bewerken</a:t>
            </a:r>
            <a:endParaRPr lang="en-US"/>
          </a:p>
        </p:txBody>
      </p:sp>
      <p:sp>
        <p:nvSpPr>
          <p:cNvPr id="4" name="Tijdelijke aanduiding voor afbeelding 3">
            <a:extLst>
              <a:ext uri="{FF2B5EF4-FFF2-40B4-BE49-F238E27FC236}">
                <a16:creationId xmlns:a16="http://schemas.microsoft.com/office/drawing/2014/main" id="{15A7BF66-FFF1-E318-9AFE-331E011D59C1}"/>
              </a:ext>
            </a:extLst>
          </p:cNvPr>
          <p:cNvSpPr>
            <a:spLocks noGrp="1"/>
          </p:cNvSpPr>
          <p:nvPr>
            <p:ph type="pic" sz="quarter" idx="15"/>
          </p:nvPr>
        </p:nvSpPr>
        <p:spPr>
          <a:xfrm>
            <a:off x="612648" y="2293938"/>
            <a:ext cx="4669536" cy="4024566"/>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BAC3300-BF12-B200-9F06-8D5AC45CB7EF}"/>
              </a:ext>
            </a:extLst>
          </p:cNvPr>
          <p:cNvSpPr>
            <a:spLocks noGrp="1"/>
          </p:cNvSpPr>
          <p:nvPr>
            <p:ph sz="quarter" idx="14"/>
          </p:nvPr>
        </p:nvSpPr>
        <p:spPr>
          <a:xfrm>
            <a:off x="6096000" y="502919"/>
            <a:ext cx="5471160" cy="5815585"/>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voettekst 10">
            <a:extLst>
              <a:ext uri="{FF2B5EF4-FFF2-40B4-BE49-F238E27FC236}">
                <a16:creationId xmlns:a16="http://schemas.microsoft.com/office/drawing/2014/main" id="{F3134235-8D6E-735A-EBA0-BA533F60F020}"/>
              </a:ext>
            </a:extLst>
          </p:cNvPr>
          <p:cNvSpPr>
            <a:spLocks noGrp="1"/>
          </p:cNvSpPr>
          <p:nvPr>
            <p:ph type="ftr" sz="quarter" idx="17"/>
          </p:nvPr>
        </p:nvSpPr>
        <p:spPr/>
        <p:txBody>
          <a:bodyPr rtlCol="0"/>
          <a:lstStyle/>
          <a:p>
            <a:pPr rtl="0"/>
            <a:r>
              <a:rPr lang="nl"/>
              <a:t>Voorbeeld van voettekst</a:t>
            </a:r>
            <a:endParaRPr lang="en-US"/>
          </a:p>
        </p:txBody>
      </p:sp>
      <p:sp>
        <p:nvSpPr>
          <p:cNvPr id="10" name="Tijdelijke aanduiding voor datum 9">
            <a:extLst>
              <a:ext uri="{FF2B5EF4-FFF2-40B4-BE49-F238E27FC236}">
                <a16:creationId xmlns:a16="http://schemas.microsoft.com/office/drawing/2014/main" id="{9D2F68ED-5552-E109-B7F4-671217CABF2D}"/>
              </a:ext>
            </a:extLst>
          </p:cNvPr>
          <p:cNvSpPr>
            <a:spLocks noGrp="1"/>
          </p:cNvSpPr>
          <p:nvPr>
            <p:ph type="dt" sz="half" idx="16"/>
          </p:nvPr>
        </p:nvSpPr>
        <p:spPr/>
        <p:txBody>
          <a:bodyPr rtlCol="0"/>
          <a:lstStyle/>
          <a:p>
            <a:pPr rtl="0"/>
            <a:fld id="{074485A5-A140-EF47-B8B0-D3F01EBCEA82}" type="datetime1">
              <a:rPr lang="nl-NL" smtClean="0"/>
              <a:t>30-3-2026</a:t>
            </a:fld>
            <a:endParaRPr lang="en-US"/>
          </a:p>
        </p:txBody>
      </p:sp>
      <p:sp>
        <p:nvSpPr>
          <p:cNvPr id="12" name="Tijdelijke aanduiding voor dianummer 11">
            <a:extLst>
              <a:ext uri="{FF2B5EF4-FFF2-40B4-BE49-F238E27FC236}">
                <a16:creationId xmlns:a16="http://schemas.microsoft.com/office/drawing/2014/main" id="{573B9B49-4584-CFEF-738F-BE68D009CEA3}"/>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5283944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inhoudsfoto 14">
    <p:spTree>
      <p:nvGrpSpPr>
        <p:cNvPr id="1" name=""/>
        <p:cNvGrpSpPr/>
        <p:nvPr/>
      </p:nvGrpSpPr>
      <p:grpSpPr>
        <a:xfrm>
          <a:off x="0" y="0"/>
          <a:ext cx="0" cy="0"/>
          <a:chOff x="0" y="0"/>
          <a:chExt cx="0" cy="0"/>
        </a:xfrm>
      </p:grpSpPr>
      <p:grpSp>
        <p:nvGrpSpPr>
          <p:cNvPr id="9" name="Groep 8">
            <a:extLst>
              <a:ext uri="{FF2B5EF4-FFF2-40B4-BE49-F238E27FC236}">
                <a16:creationId xmlns:a16="http://schemas.microsoft.com/office/drawing/2014/main" id="{B53C02DA-0C9D-12C9-42BB-CC4820B41CF2}"/>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0" name="Rechthoek 9">
              <a:extLst>
                <a:ext uri="{FF2B5EF4-FFF2-40B4-BE49-F238E27FC236}">
                  <a16:creationId xmlns:a16="http://schemas.microsoft.com/office/drawing/2014/main" id="{43680A20-A590-D755-5AA0-BAF1B1402907}"/>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1" name="Rechthoek 10">
              <a:extLst>
                <a:ext uri="{FF2B5EF4-FFF2-40B4-BE49-F238E27FC236}">
                  <a16:creationId xmlns:a16="http://schemas.microsoft.com/office/drawing/2014/main" id="{B6CA06CF-7B14-32D2-2412-3434710512EF}"/>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3645980" cy="1453896"/>
          </a:xfrm>
        </p:spPr>
        <p:txBody>
          <a:bodyPr rtlCol="0" anchor="t"/>
          <a:lstStyle/>
          <a:p>
            <a:pPr rtl="0"/>
            <a:r>
              <a:rPr lang="nl"/>
              <a:t>Klik om de titelstijl van het model te bewerken</a:t>
            </a:r>
            <a:endParaRPr lang="en-US"/>
          </a:p>
        </p:txBody>
      </p:sp>
      <p:sp>
        <p:nvSpPr>
          <p:cNvPr id="4" name="Tijdelijke aanduiding voor afbeelding 3">
            <a:extLst>
              <a:ext uri="{FF2B5EF4-FFF2-40B4-BE49-F238E27FC236}">
                <a16:creationId xmlns:a16="http://schemas.microsoft.com/office/drawing/2014/main" id="{15A7BF66-FFF1-E318-9AFE-331E011D59C1}"/>
              </a:ext>
            </a:extLst>
          </p:cNvPr>
          <p:cNvSpPr>
            <a:spLocks noGrp="1"/>
          </p:cNvSpPr>
          <p:nvPr>
            <p:ph type="pic" sz="quarter" idx="15"/>
          </p:nvPr>
        </p:nvSpPr>
        <p:spPr>
          <a:xfrm>
            <a:off x="612648" y="2293938"/>
            <a:ext cx="3645980" cy="4024565"/>
          </a:xfrm>
          <a:blipFill>
            <a:blip r:embed="rId2">
              <a:alphaModFix amt="60000"/>
            </a:blip>
            <a:stretch>
              <a:fillRect/>
            </a:stretch>
          </a:blipFill>
        </p:spPr>
        <p:txBody>
          <a:bodyPr rtlCol="0"/>
          <a:lstStyle/>
          <a:p>
            <a:pPr rtl="0"/>
            <a:r>
              <a:rPr lang="nl"/>
              <a:t>Klik op pictogram om afbeelding toe te voegen</a:t>
            </a:r>
          </a:p>
        </p:txBody>
      </p:sp>
      <p:sp>
        <p:nvSpPr>
          <p:cNvPr id="8" name="Tijdelijke aanduiding voor inhoud 7">
            <a:extLst>
              <a:ext uri="{FF2B5EF4-FFF2-40B4-BE49-F238E27FC236}">
                <a16:creationId xmlns:a16="http://schemas.microsoft.com/office/drawing/2014/main" id="{8BAC3300-BF12-B200-9F06-8D5AC45CB7EF}"/>
              </a:ext>
            </a:extLst>
          </p:cNvPr>
          <p:cNvSpPr>
            <a:spLocks noGrp="1"/>
          </p:cNvSpPr>
          <p:nvPr>
            <p:ph sz="quarter" idx="14"/>
          </p:nvPr>
        </p:nvSpPr>
        <p:spPr>
          <a:xfrm>
            <a:off x="5212227" y="502919"/>
            <a:ext cx="6354933" cy="581558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2" name="Tijdelijke aanduiding voor voettekst 11">
            <a:extLst>
              <a:ext uri="{FF2B5EF4-FFF2-40B4-BE49-F238E27FC236}">
                <a16:creationId xmlns:a16="http://schemas.microsoft.com/office/drawing/2014/main" id="{0BFB2EA8-AADE-E8CD-890F-EA9F9968B253}"/>
              </a:ext>
            </a:extLst>
          </p:cNvPr>
          <p:cNvSpPr>
            <a:spLocks noGrp="1"/>
          </p:cNvSpPr>
          <p:nvPr>
            <p:ph type="ftr" sz="quarter" idx="17"/>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FB8772B0-B493-B608-E389-35329DEF2016}"/>
              </a:ext>
            </a:extLst>
          </p:cNvPr>
          <p:cNvSpPr>
            <a:spLocks noGrp="1"/>
          </p:cNvSpPr>
          <p:nvPr>
            <p:ph type="dt" sz="half" idx="16"/>
          </p:nvPr>
        </p:nvSpPr>
        <p:spPr/>
        <p:txBody>
          <a:bodyPr rtlCol="0"/>
          <a:lstStyle/>
          <a:p>
            <a:pPr rtl="0"/>
            <a:fld id="{451C2C12-402B-144E-9525-0E88CEF99679}" type="datetime1">
              <a:rPr lang="nl-NL" smtClean="0"/>
              <a:t>30-3-2026</a:t>
            </a:fld>
            <a:endParaRPr lang="en-US"/>
          </a:p>
        </p:txBody>
      </p:sp>
      <p:sp>
        <p:nvSpPr>
          <p:cNvPr id="13" name="Tijdelijke aanduiding voor dianummer 12">
            <a:extLst>
              <a:ext uri="{FF2B5EF4-FFF2-40B4-BE49-F238E27FC236}">
                <a16:creationId xmlns:a16="http://schemas.microsoft.com/office/drawing/2014/main" id="{D854D38F-A697-A216-CCCB-0C1A9DCBD2FC}"/>
              </a:ext>
            </a:extLst>
          </p:cNvPr>
          <p:cNvSpPr>
            <a:spLocks noGrp="1"/>
          </p:cNvSpPr>
          <p:nvPr>
            <p:ph type="sldNum" sz="quarter" idx="18"/>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4714068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Groot getal 1">
    <p:bg>
      <p:bgRef idx="1001">
        <a:schemeClr val="bg1"/>
      </p:bgRef>
    </p:bg>
    <p:spTree>
      <p:nvGrpSpPr>
        <p:cNvPr id="1" name=""/>
        <p:cNvGrpSpPr/>
        <p:nvPr/>
      </p:nvGrpSpPr>
      <p:grpSpPr>
        <a:xfrm>
          <a:off x="0" y="0"/>
          <a:ext cx="0" cy="0"/>
          <a:chOff x="0" y="0"/>
          <a:chExt cx="0" cy="0"/>
        </a:xfrm>
      </p:grpSpPr>
      <p:sp>
        <p:nvSpPr>
          <p:cNvPr id="12" name="Rechthoek 11">
            <a:extLst>
              <a:ext uri="{FF2B5EF4-FFF2-40B4-BE49-F238E27FC236}">
                <a16:creationId xmlns:a16="http://schemas.microsoft.com/office/drawing/2014/main" id="{F75A7C06-2D6E-7095-8C8D-8ED3F95CE06A}"/>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3" name="Groep 12">
            <a:extLst>
              <a:ext uri="{FF2B5EF4-FFF2-40B4-BE49-F238E27FC236}">
                <a16:creationId xmlns:a16="http://schemas.microsoft.com/office/drawing/2014/main" id="{ADE50F9B-5D48-EA9A-24F5-7337B3C771DE}"/>
              </a:ext>
            </a:extLst>
          </p:cNvPr>
          <p:cNvGrpSpPr/>
          <p:nvPr userDrawn="1"/>
        </p:nvGrpSpPr>
        <p:grpSpPr>
          <a:xfrm>
            <a:off x="-22276" y="-6922"/>
            <a:ext cx="12214276" cy="6869101"/>
            <a:chOff x="-22276" y="-6922"/>
            <a:chExt cx="12214276" cy="6869101"/>
          </a:xfrm>
        </p:grpSpPr>
        <p:sp>
          <p:nvSpPr>
            <p:cNvPr id="14" name="Rechthoek 13">
              <a:extLst>
                <a:ext uri="{FF2B5EF4-FFF2-40B4-BE49-F238E27FC236}">
                  <a16:creationId xmlns:a16="http://schemas.microsoft.com/office/drawing/2014/main" id="{9C7FE29A-8CCB-52F3-F8A7-3FD20F625F9C}"/>
                </a:ext>
              </a:extLst>
            </p:cNvPr>
            <p:cNvSpPr/>
            <p:nvPr/>
          </p:nvSpPr>
          <p:spPr>
            <a:xfrm rot="5400000">
              <a:off x="2655863" y="-2678137"/>
              <a:ext cx="6857999" cy="12214275"/>
            </a:xfrm>
            <a:prstGeom prst="rect">
              <a:avLst/>
            </a:prstGeom>
            <a:gradFill>
              <a:gsLst>
                <a:gs pos="0">
                  <a:schemeClr val="accent2"/>
                </a:gs>
                <a:gs pos="93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5" name="Rechthoek 14">
              <a:extLst>
                <a:ext uri="{FF2B5EF4-FFF2-40B4-BE49-F238E27FC236}">
                  <a16:creationId xmlns:a16="http://schemas.microsoft.com/office/drawing/2014/main" id="{1DC6E483-3AE3-37FF-B5E7-2040AC685FDD}"/>
                </a:ext>
              </a:extLst>
            </p:cNvPr>
            <p:cNvSpPr/>
            <p:nvPr/>
          </p:nvSpPr>
          <p:spPr>
            <a:xfrm rot="16200000">
              <a:off x="3197276" y="-2132545"/>
              <a:ext cx="6850175" cy="11139273"/>
            </a:xfrm>
            <a:prstGeom prst="rect">
              <a:avLst/>
            </a:prstGeom>
            <a:gradFill flip="none" rotWithShape="1">
              <a:gsLst>
                <a:gs pos="0">
                  <a:schemeClr val="accent5">
                    <a:lumMod val="75000"/>
                  </a:schemeClr>
                </a:gs>
                <a:gs pos="32000">
                  <a:schemeClr val="accent5">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6" name="Rechthoek 15">
              <a:extLst>
                <a:ext uri="{FF2B5EF4-FFF2-40B4-BE49-F238E27FC236}">
                  <a16:creationId xmlns:a16="http://schemas.microsoft.com/office/drawing/2014/main" id="{921823A5-1321-85C2-A7F8-A83D39ED013F}"/>
                </a:ext>
              </a:extLst>
            </p:cNvPr>
            <p:cNvSpPr/>
            <p:nvPr/>
          </p:nvSpPr>
          <p:spPr>
            <a:xfrm flipH="1">
              <a:off x="-22276" y="-6922"/>
              <a:ext cx="3849318" cy="685291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sp>
          <p:nvSpPr>
            <p:cNvPr id="17" name="Rechthoek 16">
              <a:extLst>
                <a:ext uri="{FF2B5EF4-FFF2-40B4-BE49-F238E27FC236}">
                  <a16:creationId xmlns:a16="http://schemas.microsoft.com/office/drawing/2014/main" id="{DD03B5C2-7838-0462-0E76-57838EC835D3}"/>
                </a:ext>
                <a:ext uri="{C183D7F6-B498-43B3-948B-1728B52AA6E4}">
                  <adec:decorative xmlns:adec="http://schemas.microsoft.com/office/drawing/2017/decorative" val="1"/>
                </a:ext>
              </a:extLst>
            </p:cNvPr>
            <p:cNvSpPr/>
            <p:nvPr/>
          </p:nvSpPr>
          <p:spPr>
            <a:xfrm rot="5400000">
              <a:off x="6189691" y="-743112"/>
              <a:ext cx="5263375" cy="6741243"/>
            </a:xfrm>
            <a:prstGeom prst="rect">
              <a:avLst/>
            </a:prstGeom>
            <a:gradFill flip="none" rotWithShape="1">
              <a:gsLst>
                <a:gs pos="2000">
                  <a:schemeClr val="accent5">
                    <a:lumMod val="60000"/>
                    <a:lumOff val="40000"/>
                    <a:alpha val="68000"/>
                  </a:schemeClr>
                </a:gs>
                <a:gs pos="4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Light"/>
                <a:ea typeface="+mn-ea"/>
                <a:cs typeface="+mn-cs"/>
              </a:endParaRPr>
            </a:p>
          </p:txBody>
        </p:sp>
      </p:grpSp>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527304" y="977770"/>
            <a:ext cx="11137392" cy="4114800"/>
          </a:xfrm>
        </p:spPr>
        <p:txBody>
          <a:bodyPr rtlCol="0">
            <a:normAutofit/>
          </a:bodyPr>
          <a:lstStyle>
            <a:lvl1pPr algn="ctr">
              <a:defRPr sz="27800" b="1">
                <a:solidFill>
                  <a:schemeClr val="bg1"/>
                </a:solidFill>
              </a:defRPr>
            </a:lvl1pPr>
          </a:lstStyle>
          <a:p>
            <a:pPr rtl="0"/>
            <a:r>
              <a:rPr lang="nl"/>
              <a:t>##%</a:t>
            </a:r>
          </a:p>
        </p:txBody>
      </p:sp>
      <p:sp>
        <p:nvSpPr>
          <p:cNvPr id="7" name="Tijdelijke aanduiding voor inhoud 6">
            <a:extLst>
              <a:ext uri="{FF2B5EF4-FFF2-40B4-BE49-F238E27FC236}">
                <a16:creationId xmlns:a16="http://schemas.microsoft.com/office/drawing/2014/main" id="{A42AC33E-6837-F850-DF64-4475DAA059EE}"/>
              </a:ext>
            </a:extLst>
          </p:cNvPr>
          <p:cNvSpPr>
            <a:spLocks noGrp="1"/>
          </p:cNvSpPr>
          <p:nvPr>
            <p:ph sz="quarter" idx="13"/>
          </p:nvPr>
        </p:nvSpPr>
        <p:spPr>
          <a:xfrm>
            <a:off x="1139562" y="4924130"/>
            <a:ext cx="9912876" cy="1545336"/>
          </a:xfrm>
        </p:spPr>
        <p:txBody>
          <a:bodyPr rtlCol="0">
            <a:normAutofit/>
          </a:bodyPr>
          <a:lstStyle>
            <a:lvl1pPr marL="0" indent="0" algn="ctr">
              <a:buNone/>
              <a:defRPr sz="2800">
                <a:solidFill>
                  <a:schemeClr val="bg1"/>
                </a:solidFill>
              </a:defRPr>
            </a:lvl1pPr>
            <a:lvl2pPr marL="228600" indent="0" algn="ctr">
              <a:buNone/>
              <a:defRPr sz="2400">
                <a:solidFill>
                  <a:schemeClr val="bg1"/>
                </a:solidFill>
              </a:defRPr>
            </a:lvl2pPr>
            <a:lvl3pPr marL="457200" indent="0" algn="ctr">
              <a:buNone/>
              <a:defRPr sz="2000">
                <a:solidFill>
                  <a:schemeClr val="bg1"/>
                </a:solidFill>
              </a:defRPr>
            </a:lvl3pPr>
            <a:lvl4pPr marL="685800" indent="0" algn="ctr">
              <a:buNone/>
              <a:defRPr sz="1800">
                <a:solidFill>
                  <a:schemeClr val="bg1"/>
                </a:solidFill>
              </a:defRPr>
            </a:lvl4pPr>
            <a:lvl5pPr marL="914400" indent="0" algn="ctr">
              <a:buNone/>
              <a:defRPr sz="1600">
                <a:solidFill>
                  <a:schemeClr val="bg1"/>
                </a:solidFill>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FB3A6B13-B641-2F2B-F9C1-400A4BFC84E9}"/>
              </a:ext>
            </a:extLst>
          </p:cNvPr>
          <p:cNvSpPr>
            <a:spLocks noGrp="1"/>
          </p:cNvSpPr>
          <p:nvPr>
            <p:ph type="ftr" sz="quarter" idx="15"/>
          </p:nvPr>
        </p:nvSpPr>
        <p:spPr/>
        <p:txBody>
          <a:bodyPr rtlCol="0"/>
          <a:lstStyle>
            <a:lvl1pPr>
              <a:defRPr>
                <a:solidFill>
                  <a:schemeClr val="bg1"/>
                </a:solidFill>
              </a:defRPr>
            </a:lvl1pPr>
          </a:lstStyle>
          <a:p>
            <a:pPr rtl="0"/>
            <a:r>
              <a:rPr lang="nl"/>
              <a:t>Voorbeeld van voettekst</a:t>
            </a:r>
            <a:endParaRPr lang="en-US"/>
          </a:p>
        </p:txBody>
      </p:sp>
      <p:sp>
        <p:nvSpPr>
          <p:cNvPr id="6" name="Tijdelijke aanduiding voor datum 5">
            <a:extLst>
              <a:ext uri="{FF2B5EF4-FFF2-40B4-BE49-F238E27FC236}">
                <a16:creationId xmlns:a16="http://schemas.microsoft.com/office/drawing/2014/main" id="{634716D1-3506-ECF7-D8AF-2844E09CF610}"/>
              </a:ext>
            </a:extLst>
          </p:cNvPr>
          <p:cNvSpPr>
            <a:spLocks noGrp="1"/>
          </p:cNvSpPr>
          <p:nvPr>
            <p:ph type="dt" sz="half" idx="14"/>
          </p:nvPr>
        </p:nvSpPr>
        <p:spPr/>
        <p:txBody>
          <a:bodyPr rtlCol="0"/>
          <a:lstStyle>
            <a:lvl1pPr>
              <a:defRPr>
                <a:solidFill>
                  <a:schemeClr val="bg1"/>
                </a:solidFill>
              </a:defRPr>
            </a:lvl1pPr>
          </a:lstStyle>
          <a:p>
            <a:pPr rtl="0"/>
            <a:fld id="{F3BCAD43-E30E-5F4B-9225-D5A61AAA0B90}" type="datetime1">
              <a:rPr lang="nl-NL" smtClean="0"/>
              <a:t>30-3-2026</a:t>
            </a:fld>
            <a:endParaRPr lang="en-US"/>
          </a:p>
        </p:txBody>
      </p:sp>
      <p:sp>
        <p:nvSpPr>
          <p:cNvPr id="9" name="Tijdelijke aanduiding voor dianummer 8">
            <a:extLst>
              <a:ext uri="{FF2B5EF4-FFF2-40B4-BE49-F238E27FC236}">
                <a16:creationId xmlns:a16="http://schemas.microsoft.com/office/drawing/2014/main" id="{AC0FA4FD-05D7-E445-800B-43A7FE44B386}"/>
              </a:ext>
            </a:extLst>
          </p:cNvPr>
          <p:cNvSpPr>
            <a:spLocks noGrp="1"/>
          </p:cNvSpPr>
          <p:nvPr>
            <p:ph type="sldNum" sz="quarter" idx="16"/>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89808356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root getal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518052" y="786384"/>
            <a:ext cx="11155680" cy="4334256"/>
          </a:xfrm>
        </p:spPr>
        <p:txBody>
          <a:bodyPr rtlCol="0">
            <a:normAutofit/>
          </a:bodyPr>
          <a:lstStyle>
            <a:lvl1pPr algn="l">
              <a:defRPr sz="27800" b="1">
                <a:gradFill>
                  <a:gsLst>
                    <a:gs pos="0">
                      <a:schemeClr val="accent2"/>
                    </a:gs>
                    <a:gs pos="100000">
                      <a:schemeClr val="accent5"/>
                    </a:gs>
                  </a:gsLst>
                  <a:lin ang="4200000" scaled="0"/>
                </a:gradFill>
              </a:defRPr>
            </a:lvl1pPr>
          </a:lstStyle>
          <a:p>
            <a:pPr rtl="0"/>
            <a:r>
              <a:rPr lang="nl"/>
              <a:t>##%</a:t>
            </a:r>
          </a:p>
        </p:txBody>
      </p:sp>
      <p:sp>
        <p:nvSpPr>
          <p:cNvPr id="7" name="Tijdelijke aanduiding voor inhoud 6">
            <a:extLst>
              <a:ext uri="{FF2B5EF4-FFF2-40B4-BE49-F238E27FC236}">
                <a16:creationId xmlns:a16="http://schemas.microsoft.com/office/drawing/2014/main" id="{A42AC33E-6837-F850-DF64-4475DAA059EE}"/>
              </a:ext>
            </a:extLst>
          </p:cNvPr>
          <p:cNvSpPr>
            <a:spLocks noGrp="1"/>
          </p:cNvSpPr>
          <p:nvPr>
            <p:ph sz="quarter" idx="13"/>
          </p:nvPr>
        </p:nvSpPr>
        <p:spPr>
          <a:xfrm>
            <a:off x="612648" y="4718304"/>
            <a:ext cx="6281928" cy="1353312"/>
          </a:xfrm>
        </p:spPr>
        <p:txBody>
          <a:bodyPr rtlCol="0">
            <a:normAutofit/>
          </a:bodyPr>
          <a:lstStyle>
            <a:lvl1pPr marL="0" indent="0" algn="l">
              <a:buNone/>
              <a:defRPr sz="2800">
                <a:solidFill>
                  <a:schemeClr val="tx1"/>
                </a:solidFill>
              </a:defRPr>
            </a:lvl1pPr>
            <a:lvl2pPr marL="228600" indent="0" algn="l">
              <a:buNone/>
              <a:defRPr sz="2400">
                <a:solidFill>
                  <a:schemeClr val="tx1"/>
                </a:solidFill>
              </a:defRPr>
            </a:lvl2pPr>
            <a:lvl3pPr marL="457200" indent="0" algn="l">
              <a:buNone/>
              <a:defRPr sz="2000">
                <a:solidFill>
                  <a:schemeClr val="tx1"/>
                </a:solidFill>
              </a:defRPr>
            </a:lvl3pPr>
            <a:lvl4pPr marL="685800" indent="0" algn="l">
              <a:buNone/>
              <a:defRPr sz="1800">
                <a:solidFill>
                  <a:schemeClr val="tx1"/>
                </a:solidFill>
              </a:defRPr>
            </a:lvl4pPr>
            <a:lvl5pPr marL="914400" indent="0" algn="l">
              <a:buNone/>
              <a:defRPr sz="1600">
                <a:solidFill>
                  <a:schemeClr val="tx1"/>
                </a:solidFill>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B1AFA283-8B69-8448-DC7D-6DE3F0476B0C}"/>
              </a:ext>
            </a:extLst>
          </p:cNvPr>
          <p:cNvSpPr>
            <a:spLocks noGrp="1"/>
          </p:cNvSpPr>
          <p:nvPr>
            <p:ph type="ftr" sz="quarter" idx="15"/>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44603007-CB96-38C0-FA78-CDF806B84042}"/>
              </a:ext>
            </a:extLst>
          </p:cNvPr>
          <p:cNvSpPr>
            <a:spLocks noGrp="1"/>
          </p:cNvSpPr>
          <p:nvPr>
            <p:ph type="dt" sz="half" idx="14"/>
          </p:nvPr>
        </p:nvSpPr>
        <p:spPr/>
        <p:txBody>
          <a:bodyPr rtlCol="0"/>
          <a:lstStyle/>
          <a:p>
            <a:pPr rtl="0"/>
            <a:fld id="{105425A5-8767-D949-8170-FB5F8A08390E}" type="datetime1">
              <a:rPr lang="nl-NL" smtClean="0"/>
              <a:t>30-3-2026</a:t>
            </a:fld>
            <a:endParaRPr lang="en-US"/>
          </a:p>
        </p:txBody>
      </p:sp>
      <p:sp>
        <p:nvSpPr>
          <p:cNvPr id="5" name="Tijdelijke aanduiding voor dianummer 4">
            <a:extLst>
              <a:ext uri="{FF2B5EF4-FFF2-40B4-BE49-F238E27FC236}">
                <a16:creationId xmlns:a16="http://schemas.microsoft.com/office/drawing/2014/main" id="{86BAC523-8535-BC3B-EFC6-1044D3F7EBBA}"/>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5043890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Groot getal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5B8561-D435-07DE-2456-79994CDFB83C}"/>
              </a:ext>
            </a:extLst>
          </p:cNvPr>
          <p:cNvSpPr>
            <a:spLocks noGrp="1"/>
          </p:cNvSpPr>
          <p:nvPr>
            <p:ph type="title" hasCustomPrompt="1"/>
          </p:nvPr>
        </p:nvSpPr>
        <p:spPr>
          <a:xfrm>
            <a:off x="454260" y="182880"/>
            <a:ext cx="11247120" cy="4977455"/>
          </a:xfrm>
        </p:spPr>
        <p:txBody>
          <a:bodyPr rtlCol="0" anchor="t">
            <a:noAutofit/>
          </a:bodyPr>
          <a:lstStyle>
            <a:lvl1pPr algn="l">
              <a:defRPr sz="32500" b="1">
                <a:gradFill>
                  <a:gsLst>
                    <a:gs pos="0">
                      <a:schemeClr val="accent2"/>
                    </a:gs>
                    <a:gs pos="100000">
                      <a:schemeClr val="accent5"/>
                    </a:gs>
                  </a:gsLst>
                  <a:lin ang="4200000" scaled="0"/>
                </a:gradFill>
              </a:defRPr>
            </a:lvl1pPr>
          </a:lstStyle>
          <a:p>
            <a:pPr rtl="0"/>
            <a:r>
              <a:rPr lang="nl"/>
              <a:t>##%</a:t>
            </a:r>
          </a:p>
        </p:txBody>
      </p:sp>
      <p:sp>
        <p:nvSpPr>
          <p:cNvPr id="7" name="Tijdelijke aanduiding voor inhoud 6">
            <a:extLst>
              <a:ext uri="{FF2B5EF4-FFF2-40B4-BE49-F238E27FC236}">
                <a16:creationId xmlns:a16="http://schemas.microsoft.com/office/drawing/2014/main" id="{A42AC33E-6837-F850-DF64-4475DAA059EE}"/>
              </a:ext>
            </a:extLst>
          </p:cNvPr>
          <p:cNvSpPr>
            <a:spLocks noGrp="1"/>
          </p:cNvSpPr>
          <p:nvPr>
            <p:ph sz="quarter" idx="13"/>
          </p:nvPr>
        </p:nvSpPr>
        <p:spPr>
          <a:xfrm>
            <a:off x="612648" y="4983480"/>
            <a:ext cx="6281928" cy="1353312"/>
          </a:xfrm>
        </p:spPr>
        <p:txBody>
          <a:bodyPr rtlCol="0" anchor="b">
            <a:normAutofit/>
          </a:bodyPr>
          <a:lstStyle>
            <a:lvl1pPr marL="0" indent="0" algn="l">
              <a:buNone/>
              <a:defRPr sz="2800">
                <a:solidFill>
                  <a:schemeClr val="tx1"/>
                </a:solidFill>
              </a:defRPr>
            </a:lvl1pPr>
            <a:lvl2pPr marL="228600" indent="0" algn="l">
              <a:buNone/>
              <a:defRPr sz="2400">
                <a:solidFill>
                  <a:schemeClr val="tx1"/>
                </a:solidFill>
              </a:defRPr>
            </a:lvl2pPr>
            <a:lvl3pPr marL="457200" indent="0" algn="l">
              <a:buNone/>
              <a:defRPr sz="2000">
                <a:solidFill>
                  <a:schemeClr val="tx1"/>
                </a:solidFill>
              </a:defRPr>
            </a:lvl3pPr>
            <a:lvl4pPr marL="685800" indent="0" algn="l">
              <a:buNone/>
              <a:defRPr sz="1800">
                <a:solidFill>
                  <a:schemeClr val="tx1"/>
                </a:solidFill>
              </a:defRPr>
            </a:lvl4pPr>
            <a:lvl5pPr marL="914400" indent="0" algn="l">
              <a:buNone/>
              <a:defRPr sz="1600">
                <a:solidFill>
                  <a:schemeClr val="tx1"/>
                </a:solidFill>
              </a:defRPr>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0AE20381-0150-ABDF-3C66-3E77DA79EEC4}"/>
              </a:ext>
            </a:extLst>
          </p:cNvPr>
          <p:cNvSpPr>
            <a:spLocks noGrp="1"/>
          </p:cNvSpPr>
          <p:nvPr>
            <p:ph type="ftr" sz="quarter" idx="15"/>
          </p:nvPr>
        </p:nvSpPr>
        <p:spPr/>
        <p:txBody>
          <a:bodyPr rtlCol="0"/>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86ADE8C0-7863-A0F4-9EFB-60B2F8DD221E}"/>
              </a:ext>
            </a:extLst>
          </p:cNvPr>
          <p:cNvSpPr>
            <a:spLocks noGrp="1"/>
          </p:cNvSpPr>
          <p:nvPr>
            <p:ph type="dt" sz="half" idx="14"/>
          </p:nvPr>
        </p:nvSpPr>
        <p:spPr/>
        <p:txBody>
          <a:bodyPr rtlCol="0"/>
          <a:lstStyle/>
          <a:p>
            <a:pPr rtl="0"/>
            <a:fld id="{51C2C862-6932-354C-A2F7-BD95B54AF679}" type="datetime1">
              <a:rPr lang="nl-NL" smtClean="0"/>
              <a:t>30-3-2026</a:t>
            </a:fld>
            <a:endParaRPr lang="en-US"/>
          </a:p>
        </p:txBody>
      </p:sp>
      <p:sp>
        <p:nvSpPr>
          <p:cNvPr id="5" name="Tijdelijke aanduiding voor dianummer 4">
            <a:extLst>
              <a:ext uri="{FF2B5EF4-FFF2-40B4-BE49-F238E27FC236}">
                <a16:creationId xmlns:a16="http://schemas.microsoft.com/office/drawing/2014/main" id="{33AD7FDD-1157-5BB4-4A9F-3F35CE7FF47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3460105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foto 1">
    <p:bg>
      <p:bgRef idx="1001">
        <a:schemeClr val="bg1"/>
      </p:bgRef>
    </p:bg>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CEAB82C7-4740-BEAB-85E9-C816E1CDC453}"/>
              </a:ext>
              <a:ext uri="{C183D7F6-B498-43B3-948B-1728B52AA6E4}">
                <adec:decorative xmlns:adec="http://schemas.microsoft.com/office/drawing/2017/decorative" val="1"/>
              </a:ext>
            </a:extLst>
          </p:cNvPr>
          <p:cNvGrpSpPr/>
          <p:nvPr userDrawn="1"/>
        </p:nvGrpSpPr>
        <p:grpSpPr>
          <a:xfrm rot="10800000">
            <a:off x="0" y="4492680"/>
            <a:ext cx="12207200" cy="123363"/>
            <a:chOff x="-5025" y="6737718"/>
            <a:chExt cx="12207200" cy="123363"/>
          </a:xfrm>
        </p:grpSpPr>
        <p:sp>
          <p:nvSpPr>
            <p:cNvPr id="5" name="Rechthoek 4">
              <a:extLst>
                <a:ext uri="{FF2B5EF4-FFF2-40B4-BE49-F238E27FC236}">
                  <a16:creationId xmlns:a16="http://schemas.microsoft.com/office/drawing/2014/main" id="{0B7E10D0-EE9E-6432-2C4D-0324DE19518E}"/>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hthoek 5">
              <a:extLst>
                <a:ext uri="{FF2B5EF4-FFF2-40B4-BE49-F238E27FC236}">
                  <a16:creationId xmlns:a16="http://schemas.microsoft.com/office/drawing/2014/main" id="{663B4BE8-5DA5-6F2B-0DB6-7901D4547F64}"/>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522732" y="4965192"/>
            <a:ext cx="11146536" cy="786384"/>
          </a:xfrm>
        </p:spPr>
        <p:txBody>
          <a:bodyPr rtlCol="0" anchor="b">
            <a:normAutofit/>
          </a:bodyPr>
          <a:lstStyle>
            <a:lvl1pPr algn="ctr">
              <a:defRPr sz="3600">
                <a:solidFill>
                  <a:schemeClr val="tx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1143000" y="5806440"/>
            <a:ext cx="9902952" cy="576072"/>
          </a:xfrm>
        </p:spPr>
        <p:txBody>
          <a:bodyPr rtlCol="0" anchor="t">
            <a:normAutofit/>
          </a:bodyPr>
          <a:lstStyle>
            <a:lvl1pPr marL="0" indent="0" algn="ctr">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0" y="0"/>
            <a:ext cx="12188952" cy="4492679"/>
          </a:xfrm>
          <a:blipFill>
            <a:blip r:embed="rId2">
              <a:alphaModFix amt="70000"/>
            </a:blip>
            <a:stretch>
              <a:fillRect/>
            </a:stretch>
          </a:blipFill>
        </p:spPr>
        <p:txBody>
          <a:bodyPr rtlCol="0"/>
          <a:lstStyle/>
          <a:p>
            <a:pPr rtl="0"/>
            <a:r>
              <a:rPr lang="nl"/>
              <a:t>Klik op pictogram om afbeelding toe te voegen</a:t>
            </a:r>
          </a:p>
        </p:txBody>
      </p:sp>
      <p:sp>
        <p:nvSpPr>
          <p:cNvPr id="8" name="Tijdelijke aanduiding voor voettekst 7">
            <a:extLst>
              <a:ext uri="{FF2B5EF4-FFF2-40B4-BE49-F238E27FC236}">
                <a16:creationId xmlns:a16="http://schemas.microsoft.com/office/drawing/2014/main" id="{E972D5EE-6935-237E-C4A2-C61261249F33}"/>
              </a:ext>
            </a:extLst>
          </p:cNvPr>
          <p:cNvSpPr>
            <a:spLocks noGrp="1"/>
          </p:cNvSpPr>
          <p:nvPr>
            <p:ph type="ftr" sz="quarter" idx="15"/>
          </p:nvPr>
        </p:nvSpPr>
        <p:spPr/>
        <p:txBody>
          <a:bodyPr rtlCol="0"/>
          <a:lstStyle/>
          <a:p>
            <a:pPr rtl="0"/>
            <a:r>
              <a:rPr lang="nl"/>
              <a:t>Voorbeeld van voettekst</a:t>
            </a:r>
            <a:endParaRPr lang="en-US"/>
          </a:p>
        </p:txBody>
      </p:sp>
      <p:sp>
        <p:nvSpPr>
          <p:cNvPr id="7" name="Tijdelijke aanduiding voor datum 6">
            <a:extLst>
              <a:ext uri="{FF2B5EF4-FFF2-40B4-BE49-F238E27FC236}">
                <a16:creationId xmlns:a16="http://schemas.microsoft.com/office/drawing/2014/main" id="{0F001462-21CF-5988-0554-7DB1C494B04E}"/>
              </a:ext>
            </a:extLst>
          </p:cNvPr>
          <p:cNvSpPr>
            <a:spLocks noGrp="1"/>
          </p:cNvSpPr>
          <p:nvPr>
            <p:ph type="dt" sz="half" idx="14"/>
          </p:nvPr>
        </p:nvSpPr>
        <p:spPr/>
        <p:txBody>
          <a:bodyPr rtlCol="0"/>
          <a:lstStyle/>
          <a:p>
            <a:pPr rtl="0"/>
            <a:fld id="{0C6BE4BF-1998-6A4D-85CF-BB64BA6514FB}" type="datetime1">
              <a:rPr lang="nl-NL" smtClean="0"/>
              <a:t>30-3-2026</a:t>
            </a:fld>
            <a:endParaRPr lang="en-US"/>
          </a:p>
        </p:txBody>
      </p:sp>
      <p:sp>
        <p:nvSpPr>
          <p:cNvPr id="13" name="Tijdelijke aanduiding voor dianummer 12">
            <a:extLst>
              <a:ext uri="{FF2B5EF4-FFF2-40B4-BE49-F238E27FC236}">
                <a16:creationId xmlns:a16="http://schemas.microsoft.com/office/drawing/2014/main" id="{C81CEA4D-A8A1-D4D2-8F28-C83469372446}"/>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91247126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Instructie 3">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6323AF82-B640-17D0-AC4B-55F4EDF5C4D1}"/>
              </a:ext>
              <a:ext uri="{C183D7F6-B498-43B3-948B-1728B52AA6E4}">
                <adec:decorative xmlns:adec="http://schemas.microsoft.com/office/drawing/2017/decorative" val="1"/>
              </a:ext>
            </a:extLst>
          </p:cNvPr>
          <p:cNvGrpSpPr/>
          <p:nvPr userDrawn="1"/>
        </p:nvGrpSpPr>
        <p:grpSpPr>
          <a:xfrm>
            <a:off x="0" y="0"/>
            <a:ext cx="123362" cy="6858000"/>
            <a:chOff x="12068638" y="0"/>
            <a:chExt cx="123362" cy="6858000"/>
          </a:xfrm>
        </p:grpSpPr>
        <p:sp>
          <p:nvSpPr>
            <p:cNvPr id="4" name="Rechthoek 3">
              <a:extLst>
                <a:ext uri="{FF2B5EF4-FFF2-40B4-BE49-F238E27FC236}">
                  <a16:creationId xmlns:a16="http://schemas.microsoft.com/office/drawing/2014/main" id="{2DA5C8EA-7A6C-8AC0-78D1-F538329B41B8}"/>
                </a:ext>
              </a:extLst>
            </p:cNvPr>
            <p:cNvSpPr/>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FF2FAD3C-DB75-D855-489D-B09F992EA0E9}"/>
                </a:ext>
              </a:extLst>
            </p:cNvPr>
            <p:cNvSpPr/>
            <p:nvPr/>
          </p:nvSpPr>
          <p:spPr>
            <a:xfrm>
              <a:off x="12068638" y="3527553"/>
              <a:ext cx="123362" cy="3330447"/>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grpSp>
        <p:nvGrpSpPr>
          <p:cNvPr id="22" name="Groep 21">
            <a:extLst>
              <a:ext uri="{FF2B5EF4-FFF2-40B4-BE49-F238E27FC236}">
                <a16:creationId xmlns:a16="http://schemas.microsoft.com/office/drawing/2014/main" id="{FB287CE5-00A5-FA1D-EB2D-E5CFD27420D3}"/>
              </a:ext>
              <a:ext uri="{C183D7F6-B498-43B3-948B-1728B52AA6E4}">
                <adec:decorative xmlns:adec="http://schemas.microsoft.com/office/drawing/2017/decorative" val="1"/>
              </a:ext>
            </a:extLst>
          </p:cNvPr>
          <p:cNvGrpSpPr/>
          <p:nvPr userDrawn="1"/>
        </p:nvGrpSpPr>
        <p:grpSpPr>
          <a:xfrm rot="10800000">
            <a:off x="12357" y="6746828"/>
            <a:ext cx="12188952" cy="123363"/>
            <a:chOff x="-5025" y="6737718"/>
            <a:chExt cx="12207200" cy="123363"/>
          </a:xfrm>
        </p:grpSpPr>
        <p:sp>
          <p:nvSpPr>
            <p:cNvPr id="23" name="Rechthoek 22">
              <a:extLst>
                <a:ext uri="{FF2B5EF4-FFF2-40B4-BE49-F238E27FC236}">
                  <a16:creationId xmlns:a16="http://schemas.microsoft.com/office/drawing/2014/main" id="{12C43EBD-E088-A3CD-FCDE-E6ED8F87D148}"/>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4" name="Rechthoek 23">
              <a:extLst>
                <a:ext uri="{FF2B5EF4-FFF2-40B4-BE49-F238E27FC236}">
                  <a16:creationId xmlns:a16="http://schemas.microsoft.com/office/drawing/2014/main" id="{AD88F00F-9D01-378E-377E-26B543D2FA77}"/>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rtlCol="0"/>
          <a:lstStyle/>
          <a:p>
            <a:pPr rtl="0"/>
            <a:r>
              <a:rPr lang="nl"/>
              <a:t>Klik om de titelstijl van het model te bewerken</a:t>
            </a:r>
          </a:p>
        </p:txBody>
      </p:sp>
      <p:sp>
        <p:nvSpPr>
          <p:cNvPr id="7" name="Tijdelijke aanduiding voor inhoud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82175" y="751366"/>
            <a:ext cx="8353433" cy="5402545"/>
          </a:xfrm>
        </p:spPr>
        <p:txBody>
          <a:bodyPr rtlCol="0" anchor="ctr">
            <a:noAutofit/>
          </a:bodyPr>
          <a:lstStyle>
            <a:lvl1pPr marL="0" indent="0">
              <a:lnSpc>
                <a:spcPct val="100000"/>
              </a:lnSpc>
              <a:buNone/>
              <a:defRPr sz="4800" b="1">
                <a:gradFill>
                  <a:gsLst>
                    <a:gs pos="0">
                      <a:schemeClr val="accent5"/>
                    </a:gs>
                    <a:gs pos="90000">
                      <a:schemeClr val="accent2"/>
                    </a:gs>
                  </a:gsLst>
                  <a:lin ang="9600000" scaled="0"/>
                </a:gradFill>
              </a:defRPr>
            </a:lvl1pPr>
            <a:lvl2pPr marL="228600" indent="0">
              <a:lnSpc>
                <a:spcPct val="100000"/>
              </a:lnSpc>
              <a:buNone/>
              <a:defRPr sz="4800" b="1">
                <a:gradFill>
                  <a:gsLst>
                    <a:gs pos="0">
                      <a:schemeClr val="accent5"/>
                    </a:gs>
                    <a:gs pos="90000">
                      <a:schemeClr val="accent2"/>
                    </a:gs>
                  </a:gsLst>
                  <a:lin ang="9600000" scaled="0"/>
                </a:gradFill>
              </a:defRPr>
            </a:lvl2pPr>
            <a:lvl3pPr marL="457200" indent="0">
              <a:lnSpc>
                <a:spcPct val="100000"/>
              </a:lnSpc>
              <a:buNone/>
              <a:defRPr sz="4800" b="1">
                <a:gradFill>
                  <a:gsLst>
                    <a:gs pos="0">
                      <a:schemeClr val="accent5"/>
                    </a:gs>
                    <a:gs pos="90000">
                      <a:schemeClr val="accent2"/>
                    </a:gs>
                  </a:gsLst>
                  <a:lin ang="9600000" scaled="0"/>
                </a:gradFill>
              </a:defRPr>
            </a:lvl3pPr>
            <a:lvl4pPr marL="685800" indent="0">
              <a:lnSpc>
                <a:spcPct val="100000"/>
              </a:lnSpc>
              <a:buNone/>
              <a:defRPr sz="4800" b="1">
                <a:gradFill>
                  <a:gsLst>
                    <a:gs pos="0">
                      <a:schemeClr val="accent5"/>
                    </a:gs>
                    <a:gs pos="90000">
                      <a:schemeClr val="accent2"/>
                    </a:gs>
                  </a:gsLst>
                  <a:lin ang="9600000" scaled="0"/>
                </a:gradFill>
              </a:defRPr>
            </a:lvl4pPr>
            <a:lvl5pPr marL="914400" indent="0">
              <a:lnSpc>
                <a:spcPct val="100000"/>
              </a:lnSpc>
              <a:buNone/>
              <a:defRPr sz="4800" b="1">
                <a:gradFill>
                  <a:gsLst>
                    <a:gs pos="0">
                      <a:schemeClr val="accent5"/>
                    </a:gs>
                    <a:gs pos="90000">
                      <a:schemeClr val="accent2"/>
                    </a:gs>
                  </a:gsLst>
                  <a:lin ang="9600000" scaled="0"/>
                </a:gradFill>
              </a:defRPr>
            </a:lvl5pPr>
          </a:lstStyle>
          <a:p>
            <a:pPr lvl="0" rtl="0"/>
            <a:r>
              <a:rPr lang="nl"/>
              <a:t>Klik om de instructie te bewerken</a:t>
            </a:r>
          </a:p>
          <a:p>
            <a:pPr lvl="1" rtl="0"/>
            <a:r>
              <a:rPr lang="nl"/>
              <a:t>Tweede niveau</a:t>
            </a:r>
          </a:p>
          <a:p>
            <a:pPr lvl="2" rtl="0"/>
            <a:r>
              <a:rPr lang="nl"/>
              <a:t>Derde niveau</a:t>
            </a:r>
          </a:p>
          <a:p>
            <a:pPr lvl="3" rtl="0"/>
            <a:r>
              <a:rPr lang="nl"/>
              <a:t>Vierde niveau</a:t>
            </a:r>
          </a:p>
          <a:p>
            <a:pPr lvl="4" rtl="0"/>
            <a:r>
              <a:rPr lang="nl"/>
              <a:t>Vijfde niveau</a:t>
            </a:r>
          </a:p>
        </p:txBody>
      </p:sp>
      <p:sp>
        <p:nvSpPr>
          <p:cNvPr id="14" name="Tijdelijke aanduiding voor voettekst 13">
            <a:extLst>
              <a:ext uri="{FF2B5EF4-FFF2-40B4-BE49-F238E27FC236}">
                <a16:creationId xmlns:a16="http://schemas.microsoft.com/office/drawing/2014/main" id="{132871A2-A450-61EB-7368-98B251F15495}"/>
              </a:ext>
            </a:extLst>
          </p:cNvPr>
          <p:cNvSpPr>
            <a:spLocks noGrp="1"/>
          </p:cNvSpPr>
          <p:nvPr>
            <p:ph type="ftr" sz="quarter" idx="15"/>
          </p:nvPr>
        </p:nvSpPr>
        <p:spPr/>
        <p:txBody>
          <a:bodyPr rtlCol="0"/>
          <a:lstStyle/>
          <a:p>
            <a:pPr rtl="0"/>
            <a:r>
              <a:rPr lang="nl"/>
              <a:t>Voorbeeld van voettekst</a:t>
            </a:r>
          </a:p>
        </p:txBody>
      </p:sp>
      <p:sp>
        <p:nvSpPr>
          <p:cNvPr id="13" name="Tijdelijke aanduiding voor datum 12">
            <a:extLst>
              <a:ext uri="{FF2B5EF4-FFF2-40B4-BE49-F238E27FC236}">
                <a16:creationId xmlns:a16="http://schemas.microsoft.com/office/drawing/2014/main" id="{7CA33720-A04E-18B6-251B-16C80085F295}"/>
              </a:ext>
            </a:extLst>
          </p:cNvPr>
          <p:cNvSpPr>
            <a:spLocks noGrp="1"/>
          </p:cNvSpPr>
          <p:nvPr>
            <p:ph type="dt" sz="half" idx="14"/>
          </p:nvPr>
        </p:nvSpPr>
        <p:spPr/>
        <p:txBody>
          <a:bodyPr rtlCol="0"/>
          <a:lstStyle/>
          <a:p>
            <a:pPr rtl="0"/>
            <a:fld id="{6A956EC4-E46C-C444-A235-C8B1895AD7D2}" type="datetime1">
              <a:rPr lang="nl-NL" smtClean="0"/>
              <a:t>30-3-2026</a:t>
            </a:fld>
            <a:endParaRPr lang="en-US"/>
          </a:p>
        </p:txBody>
      </p:sp>
      <p:sp>
        <p:nvSpPr>
          <p:cNvPr id="15" name="Tijdelijke aanduiding voor dianummer 14">
            <a:extLst>
              <a:ext uri="{FF2B5EF4-FFF2-40B4-BE49-F238E27FC236}">
                <a16:creationId xmlns:a16="http://schemas.microsoft.com/office/drawing/2014/main" id="{AC245A2E-4B49-CED7-ADDF-6624BCC88DDE}"/>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11801298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itaat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792896"/>
            <a:ext cx="9198864" cy="2875175"/>
          </a:xfrm>
        </p:spPr>
        <p:txBody>
          <a:bodyPr rtlCol="0" anchor="ctr">
            <a:normAutofit/>
          </a:bodyPr>
          <a:lstStyle>
            <a:lvl1pPr marL="137160" indent="-137160">
              <a:defRPr sz="4400"/>
            </a:lvl1pPr>
          </a:lstStyle>
          <a:p>
            <a:pPr rtl="0"/>
            <a:r>
              <a:rPr lang="nl"/>
              <a:t>Klik om het citaat te bewerken</a:t>
            </a:r>
          </a:p>
        </p:txBody>
      </p:sp>
      <p:sp>
        <p:nvSpPr>
          <p:cNvPr id="7" name="Tijdelijke aanduiding voor inhoud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27632" y="5172385"/>
            <a:ext cx="9070848" cy="559982"/>
          </a:xfrm>
        </p:spPr>
        <p:txBody>
          <a:bodyPr rtlCol="0">
            <a:noAutofit/>
          </a:bodyPr>
          <a:lstStyle>
            <a:lvl1pPr marL="0" indent="0">
              <a:buNone/>
              <a:defRPr sz="2400" b="1">
                <a:gradFill>
                  <a:gsLst>
                    <a:gs pos="0">
                      <a:schemeClr val="accent5"/>
                    </a:gs>
                    <a:gs pos="90000">
                      <a:schemeClr val="accent2"/>
                    </a:gs>
                  </a:gsLst>
                  <a:lin ang="9600000" scaled="0"/>
                </a:gradFill>
              </a:defRPr>
            </a:lvl1pPr>
            <a:lvl2pPr marL="228600" indent="0">
              <a:buNone/>
              <a:defRPr sz="2400" b="1">
                <a:gradFill>
                  <a:gsLst>
                    <a:gs pos="0">
                      <a:schemeClr val="accent5"/>
                    </a:gs>
                    <a:gs pos="90000">
                      <a:schemeClr val="accent2"/>
                    </a:gs>
                  </a:gsLst>
                  <a:lin ang="9600000" scaled="0"/>
                </a:gradFill>
              </a:defRPr>
            </a:lvl2pPr>
            <a:lvl3pPr marL="457200" indent="0">
              <a:buNone/>
              <a:defRPr sz="2000" b="1">
                <a:gradFill>
                  <a:gsLst>
                    <a:gs pos="0">
                      <a:schemeClr val="accent5"/>
                    </a:gs>
                    <a:gs pos="90000">
                      <a:schemeClr val="accent2"/>
                    </a:gs>
                  </a:gsLst>
                  <a:lin ang="9600000" scaled="0"/>
                </a:gradFill>
              </a:defRPr>
            </a:lvl3pPr>
            <a:lvl4pPr marL="685800" indent="0">
              <a:buNone/>
              <a:defRPr sz="1800" b="1">
                <a:gradFill>
                  <a:gsLst>
                    <a:gs pos="0">
                      <a:schemeClr val="accent5"/>
                    </a:gs>
                    <a:gs pos="90000">
                      <a:schemeClr val="accent2"/>
                    </a:gs>
                  </a:gsLst>
                  <a:lin ang="9600000" scaled="0"/>
                </a:gradFill>
              </a:defRPr>
            </a:lvl4pPr>
            <a:lvl5pPr marL="914400" indent="0">
              <a:buNone/>
              <a:defRPr sz="1600" b="1">
                <a:gradFill>
                  <a:gsLst>
                    <a:gs pos="0">
                      <a:schemeClr val="accent5"/>
                    </a:gs>
                    <a:gs pos="90000">
                      <a:schemeClr val="accent2"/>
                    </a:gs>
                  </a:gsLst>
                  <a:lin ang="9600000" scaled="0"/>
                </a:gradFill>
              </a:defRPr>
            </a:lvl5pPr>
          </a:lstStyle>
          <a:p>
            <a:pPr lvl="0" rtl="0"/>
            <a:r>
              <a:rPr lang="nl"/>
              <a:t>Citaat auteur</a:t>
            </a:r>
          </a:p>
          <a:p>
            <a:pPr lvl="1" rtl="0"/>
            <a:r>
              <a:rPr lang="nl"/>
              <a:t>Tweede niveau</a:t>
            </a:r>
          </a:p>
          <a:p>
            <a:pPr lvl="2" rtl="0"/>
            <a:r>
              <a:rPr lang="nl"/>
              <a:t>Derde niveau</a:t>
            </a:r>
          </a:p>
          <a:p>
            <a:pPr lvl="3" rtl="0"/>
            <a:r>
              <a:rPr lang="nl"/>
              <a:t>Vierde niveau</a:t>
            </a:r>
          </a:p>
          <a:p>
            <a:pPr lvl="4" rtl="0"/>
            <a:r>
              <a:rPr lang="nl"/>
              <a:t>Vijfde niveau</a:t>
            </a:r>
          </a:p>
        </p:txBody>
      </p:sp>
      <p:sp>
        <p:nvSpPr>
          <p:cNvPr id="4" name="Tijdelijke aanduiding voor voettekst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p>
            <a:pPr rtl="0"/>
            <a:fld id="{265E7D62-EA57-A048-9101-4A80EEC5E00A}" type="datetime1">
              <a:rPr lang="nl-NL" smtClean="0"/>
              <a:t>30-3-2026</a:t>
            </a:fld>
            <a:endParaRPr lang="en-US"/>
          </a:p>
        </p:txBody>
      </p:sp>
      <p:sp>
        <p:nvSpPr>
          <p:cNvPr id="5" name="Tijdelijke aanduiding voor dianumm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749805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itaat 2">
    <p:bg>
      <p:bgRef idx="1001">
        <a:schemeClr val="bg1"/>
      </p:bgRef>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5008CFE4-4AC8-17F9-C6E2-22D96CF81069}"/>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8" name="Groep 7">
            <a:extLst>
              <a:ext uri="{FF2B5EF4-FFF2-40B4-BE49-F238E27FC236}">
                <a16:creationId xmlns:a16="http://schemas.microsoft.com/office/drawing/2014/main" id="{BF771DE8-E061-3895-510A-61CBC2443569}"/>
              </a:ext>
            </a:extLst>
          </p:cNvPr>
          <p:cNvGrpSpPr/>
          <p:nvPr userDrawn="1"/>
        </p:nvGrpSpPr>
        <p:grpSpPr>
          <a:xfrm>
            <a:off x="807326" y="778051"/>
            <a:ext cx="10577346" cy="5314435"/>
            <a:chOff x="807326" y="778051"/>
            <a:chExt cx="10577346" cy="5314435"/>
          </a:xfrm>
        </p:grpSpPr>
        <p:sp>
          <p:nvSpPr>
            <p:cNvPr id="9" name="Rechthoek 8">
              <a:extLst>
                <a:ext uri="{FF2B5EF4-FFF2-40B4-BE49-F238E27FC236}">
                  <a16:creationId xmlns:a16="http://schemas.microsoft.com/office/drawing/2014/main" id="{CD2E260E-763F-A06B-2808-39975829F205}"/>
                </a:ext>
              </a:extLst>
            </p:cNvPr>
            <p:cNvSpPr/>
            <p:nvPr/>
          </p:nvSpPr>
          <p:spPr>
            <a:xfrm rot="5400000" flipH="1">
              <a:off x="3438786" y="-1853401"/>
              <a:ext cx="5314432" cy="10577340"/>
            </a:xfrm>
            <a:prstGeom prst="rect">
              <a:avLst/>
            </a:prstGeom>
            <a:gradFill>
              <a:gsLst>
                <a:gs pos="0">
                  <a:schemeClr val="accent2">
                    <a:alpha val="78000"/>
                  </a:schemeClr>
                </a:gs>
                <a:gs pos="93000">
                  <a:schemeClr val="accent5">
                    <a:alpha val="8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hthoek 9">
              <a:extLst>
                <a:ext uri="{FF2B5EF4-FFF2-40B4-BE49-F238E27FC236}">
                  <a16:creationId xmlns:a16="http://schemas.microsoft.com/office/drawing/2014/main" id="{8E82642F-D94D-7313-EB9D-48E3CBEDD19C}"/>
                </a:ext>
              </a:extLst>
            </p:cNvPr>
            <p:cNvSpPr/>
            <p:nvPr/>
          </p:nvSpPr>
          <p:spPr>
            <a:xfrm rot="16200000" flipH="1">
              <a:off x="3445177" y="-1846407"/>
              <a:ext cx="5314435" cy="10563352"/>
            </a:xfrm>
            <a:prstGeom prst="rect">
              <a:avLst/>
            </a:prstGeom>
            <a:gradFill flip="none" rotWithShape="1">
              <a:gsLst>
                <a:gs pos="0">
                  <a:schemeClr val="accent5">
                    <a:alpha val="79000"/>
                  </a:schemeClr>
                </a:gs>
                <a:gs pos="32000">
                  <a:schemeClr val="accent5">
                    <a:alpha val="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hthoek 10">
              <a:extLst>
                <a:ext uri="{FF2B5EF4-FFF2-40B4-BE49-F238E27FC236}">
                  <a16:creationId xmlns:a16="http://schemas.microsoft.com/office/drawing/2014/main" id="{7AF07BFD-B9D2-EC0A-E652-91B14A953CD7}"/>
                </a:ext>
              </a:extLst>
            </p:cNvPr>
            <p:cNvSpPr/>
            <p:nvPr/>
          </p:nvSpPr>
          <p:spPr>
            <a:xfrm rot="10800000">
              <a:off x="807326" y="778051"/>
              <a:ext cx="3333441" cy="5308369"/>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hthoek 11">
              <a:extLst>
                <a:ext uri="{FF2B5EF4-FFF2-40B4-BE49-F238E27FC236}">
                  <a16:creationId xmlns:a16="http://schemas.microsoft.com/office/drawing/2014/main" id="{1A4CA2AB-CF12-B4C5-473B-8012BA7C6F73}"/>
                </a:ext>
                <a:ext uri="{C183D7F6-B498-43B3-948B-1728B52AA6E4}">
                  <adec:decorative xmlns:adec="http://schemas.microsoft.com/office/drawing/2017/decorative" val="1"/>
                </a:ext>
              </a:extLst>
            </p:cNvPr>
            <p:cNvSpPr/>
            <p:nvPr/>
          </p:nvSpPr>
          <p:spPr>
            <a:xfrm rot="5400000" flipH="1">
              <a:off x="4205050" y="-1083744"/>
              <a:ext cx="4078718" cy="10273742"/>
            </a:xfrm>
            <a:prstGeom prst="rect">
              <a:avLst/>
            </a:prstGeom>
            <a:gradFill flip="none" rotWithShape="1">
              <a:gsLst>
                <a:gs pos="2000">
                  <a:schemeClr val="accent5">
                    <a:lumMod val="60000"/>
                    <a:lumOff val="40000"/>
                    <a:alpha val="68000"/>
                  </a:schemeClr>
                </a:gs>
                <a:gs pos="26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rtlCol="0" anchor="ctr">
            <a:normAutofit/>
          </a:bodyPr>
          <a:lstStyle>
            <a:lvl1pPr marL="137160" indent="-137160">
              <a:lnSpc>
                <a:spcPct val="100000"/>
              </a:lnSpc>
              <a:defRPr sz="3800">
                <a:solidFill>
                  <a:schemeClr val="bg1"/>
                </a:solidFill>
              </a:defRPr>
            </a:lvl1pPr>
          </a:lstStyle>
          <a:p>
            <a:pPr rtl="0"/>
            <a:r>
              <a:rPr lang="nl"/>
              <a:t>Klik om het citaat te bewerken</a:t>
            </a:r>
          </a:p>
        </p:txBody>
      </p:sp>
      <p:sp>
        <p:nvSpPr>
          <p:cNvPr id="7" name="Tijdelijke aanduiding voor inhoud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798320" y="5120640"/>
            <a:ext cx="8552688" cy="621792"/>
          </a:xfrm>
        </p:spPr>
        <p:txBody>
          <a:bodyPr vert="horz" lIns="91440" tIns="45720" rIns="91440" bIns="45720" rtlCol="0" anchor="ctr">
            <a:normAutofit/>
          </a:bodyPr>
          <a:lstStyle>
            <a:lvl1pPr marL="0" indent="0">
              <a:buNone/>
              <a:defRPr lang="en-US" b="1" dirty="0">
                <a:solidFill>
                  <a:schemeClr val="bg1"/>
                </a:solidFill>
              </a:defRPr>
            </a:lvl1pPr>
            <a:lvl2pPr marL="228600" indent="0">
              <a:buNone/>
              <a:defRPr lang="en-US" b="1" dirty="0">
                <a:solidFill>
                  <a:schemeClr val="bg1"/>
                </a:solidFill>
              </a:defRPr>
            </a:lvl2pPr>
            <a:lvl3pPr marL="457200" indent="0">
              <a:buNone/>
              <a:defRPr lang="en-US" b="1" dirty="0">
                <a:solidFill>
                  <a:schemeClr val="bg1"/>
                </a:solidFill>
              </a:defRPr>
            </a:lvl3pPr>
            <a:lvl4pPr marL="685800" indent="0">
              <a:buNone/>
              <a:defRPr lang="en-US" b="1" dirty="0">
                <a:solidFill>
                  <a:schemeClr val="bg1"/>
                </a:solidFill>
              </a:defRPr>
            </a:lvl4pPr>
            <a:lvl5pPr marL="914400" indent="0">
              <a:buNone/>
              <a:defRPr lang="en-US" b="1" dirty="0">
                <a:solidFill>
                  <a:schemeClr val="bg1"/>
                </a:solidFill>
              </a:defRPr>
            </a:lvl5pPr>
          </a:lstStyle>
          <a:p>
            <a:pPr lvl="0" rtl="0"/>
            <a:r>
              <a:rPr lang="nl"/>
              <a:t>Citaat auteur</a:t>
            </a:r>
          </a:p>
          <a:p>
            <a:pPr lvl="1" rtl="0"/>
            <a:r>
              <a:rPr lang="nl"/>
              <a:t>Tweede niveau</a:t>
            </a:r>
          </a:p>
          <a:p>
            <a:pPr lvl="2" rtl="0"/>
            <a:r>
              <a:rPr lang="nl"/>
              <a:t>Derde niveau</a:t>
            </a:r>
          </a:p>
          <a:p>
            <a:pPr lvl="3" rtl="0"/>
            <a:r>
              <a:rPr lang="nl"/>
              <a:t>Vierde niveau</a:t>
            </a:r>
          </a:p>
          <a:p>
            <a:pPr lvl="4" rtl="0"/>
            <a:r>
              <a:rPr lang="nl"/>
              <a:t>Vijfde niveau</a:t>
            </a:r>
          </a:p>
        </p:txBody>
      </p:sp>
      <p:sp>
        <p:nvSpPr>
          <p:cNvPr id="4" name="Tijdelijke aanduiding voor voettekst 3">
            <a:extLst>
              <a:ext uri="{FF2B5EF4-FFF2-40B4-BE49-F238E27FC236}">
                <a16:creationId xmlns:a16="http://schemas.microsoft.com/office/drawing/2014/main" id="{B54C2DF4-76B6-1299-74E1-66F403C01A3C}"/>
              </a:ext>
            </a:extLst>
          </p:cNvPr>
          <p:cNvSpPr>
            <a:spLocks noGrp="1"/>
          </p:cNvSpPr>
          <p:nvPr>
            <p:ph type="ftr" sz="quarter" idx="11"/>
          </p:nvPr>
        </p:nvSpPr>
        <p:spPr/>
        <p:txBody>
          <a:bodyPr rtlCol="0"/>
          <a:lstStyle>
            <a:lvl1pPr>
              <a:defRPr>
                <a:solidFill>
                  <a:schemeClr val="tx1"/>
                </a:solidFill>
              </a:defRPr>
            </a:lvl1pPr>
          </a:lstStyle>
          <a:p>
            <a:pPr rtl="0"/>
            <a:r>
              <a:rPr lang="nl"/>
              <a:t>Voorbeeld van voettekst</a:t>
            </a:r>
            <a:endParaRPr lang="en-US"/>
          </a:p>
        </p:txBody>
      </p:sp>
      <p:sp>
        <p:nvSpPr>
          <p:cNvPr id="3" name="Tijdelijke aanduiding voor datum 2">
            <a:extLst>
              <a:ext uri="{FF2B5EF4-FFF2-40B4-BE49-F238E27FC236}">
                <a16:creationId xmlns:a16="http://schemas.microsoft.com/office/drawing/2014/main" id="{49A78CD0-57A9-DB86-E3A3-40628E6D68B7}"/>
              </a:ext>
            </a:extLst>
          </p:cNvPr>
          <p:cNvSpPr>
            <a:spLocks noGrp="1"/>
          </p:cNvSpPr>
          <p:nvPr>
            <p:ph type="dt" sz="half" idx="10"/>
          </p:nvPr>
        </p:nvSpPr>
        <p:spPr/>
        <p:txBody>
          <a:bodyPr rtlCol="0"/>
          <a:lstStyle>
            <a:lvl1pPr>
              <a:defRPr>
                <a:solidFill>
                  <a:schemeClr val="tx1"/>
                </a:solidFill>
              </a:defRPr>
            </a:lvl1pPr>
          </a:lstStyle>
          <a:p>
            <a:pPr rtl="0"/>
            <a:fld id="{71F82035-519D-7F4B-AD46-18D683AC5980}" type="datetime1">
              <a:rPr lang="nl-NL" smtClean="0"/>
              <a:t>30-3-2026</a:t>
            </a:fld>
            <a:endParaRPr lang="en-US"/>
          </a:p>
        </p:txBody>
      </p:sp>
      <p:sp>
        <p:nvSpPr>
          <p:cNvPr id="5" name="Tijdelijke aanduiding voor dianumm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rtlCol="0"/>
          <a:lstStyle>
            <a:lvl1pPr>
              <a:defRPr>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86285905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taat 3">
    <p:bg>
      <p:bgRef idx="1001">
        <a:schemeClr val="bg1"/>
      </p:bgRef>
    </p:bg>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5008CFE4-4AC8-17F9-C6E2-22D96CF81069}"/>
              </a:ext>
            </a:extLst>
          </p:cNvPr>
          <p:cNvSpPr/>
          <p:nvPr userDrawn="1"/>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grpSp>
        <p:nvGrpSpPr>
          <p:cNvPr id="14" name="Groep 13">
            <a:extLst>
              <a:ext uri="{FF2B5EF4-FFF2-40B4-BE49-F238E27FC236}">
                <a16:creationId xmlns:a16="http://schemas.microsoft.com/office/drawing/2014/main" id="{E1DE4581-CCFE-13FF-B53C-592638067FCF}"/>
              </a:ext>
            </a:extLst>
          </p:cNvPr>
          <p:cNvGrpSpPr/>
          <p:nvPr userDrawn="1"/>
        </p:nvGrpSpPr>
        <p:grpSpPr>
          <a:xfrm>
            <a:off x="-22275" y="-6922"/>
            <a:ext cx="12214275" cy="6888025"/>
            <a:chOff x="-22275" y="-6922"/>
            <a:chExt cx="12214275" cy="6888025"/>
          </a:xfrm>
        </p:grpSpPr>
        <p:sp>
          <p:nvSpPr>
            <p:cNvPr id="15" name="Rechthoek 14">
              <a:extLst>
                <a:ext uri="{FF2B5EF4-FFF2-40B4-BE49-F238E27FC236}">
                  <a16:creationId xmlns:a16="http://schemas.microsoft.com/office/drawing/2014/main" id="{0A60AF8B-1447-F11B-317A-2B62BF427200}"/>
                </a:ext>
              </a:extLst>
            </p:cNvPr>
            <p:cNvSpPr/>
            <p:nvPr/>
          </p:nvSpPr>
          <p:spPr>
            <a:xfrm rot="5400000">
              <a:off x="2655863" y="-2678137"/>
              <a:ext cx="6857999" cy="12214275"/>
            </a:xfrm>
            <a:prstGeom prst="rect">
              <a:avLst/>
            </a:prstGeom>
            <a:gradFill>
              <a:gsLst>
                <a:gs pos="0">
                  <a:schemeClr val="accent2"/>
                </a:gs>
                <a:gs pos="93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6" name="Rechthoek 15">
              <a:extLst>
                <a:ext uri="{FF2B5EF4-FFF2-40B4-BE49-F238E27FC236}">
                  <a16:creationId xmlns:a16="http://schemas.microsoft.com/office/drawing/2014/main" id="{B7607FDD-F605-68F1-7AA0-8C46B55839F8}"/>
                </a:ext>
              </a:extLst>
            </p:cNvPr>
            <p:cNvSpPr/>
            <p:nvPr/>
          </p:nvSpPr>
          <p:spPr>
            <a:xfrm rot="16200000">
              <a:off x="3197276" y="-2132545"/>
              <a:ext cx="6850175" cy="11139273"/>
            </a:xfrm>
            <a:prstGeom prst="rect">
              <a:avLst/>
            </a:prstGeom>
            <a:gradFill flip="none" rotWithShape="1">
              <a:gsLst>
                <a:gs pos="0">
                  <a:schemeClr val="accent5">
                    <a:lumMod val="75000"/>
                  </a:schemeClr>
                </a:gs>
                <a:gs pos="32000">
                  <a:schemeClr val="accent5">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7" name="Rechthoek 16">
              <a:extLst>
                <a:ext uri="{FF2B5EF4-FFF2-40B4-BE49-F238E27FC236}">
                  <a16:creationId xmlns:a16="http://schemas.microsoft.com/office/drawing/2014/main" id="{C67C2197-4AA5-2448-A5C9-5616910115AD}"/>
                </a:ext>
              </a:extLst>
            </p:cNvPr>
            <p:cNvSpPr/>
            <p:nvPr/>
          </p:nvSpPr>
          <p:spPr>
            <a:xfrm flipH="1">
              <a:off x="-9524" y="-6922"/>
              <a:ext cx="3836566" cy="6888025"/>
            </a:xfrm>
            <a:prstGeom prst="rect">
              <a:avLst/>
            </a:prstGeom>
            <a:gradFill>
              <a:gsLst>
                <a:gs pos="0">
                  <a:schemeClr val="accent5">
                    <a:lumMod val="75000"/>
                  </a:schemeClr>
                </a:gs>
                <a:gs pos="48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8" name="Rechthoek 17">
              <a:extLst>
                <a:ext uri="{FF2B5EF4-FFF2-40B4-BE49-F238E27FC236}">
                  <a16:creationId xmlns:a16="http://schemas.microsoft.com/office/drawing/2014/main" id="{9761D807-E465-A2B1-482D-442EF66B9993}"/>
                </a:ext>
                <a:ext uri="{C183D7F6-B498-43B3-948B-1728B52AA6E4}">
                  <adec:decorative xmlns:adec="http://schemas.microsoft.com/office/drawing/2017/decorative" val="1"/>
                </a:ext>
              </a:extLst>
            </p:cNvPr>
            <p:cNvSpPr/>
            <p:nvPr/>
          </p:nvSpPr>
          <p:spPr>
            <a:xfrm rot="5400000">
              <a:off x="6189691" y="-743112"/>
              <a:ext cx="5263375" cy="6741243"/>
            </a:xfrm>
            <a:prstGeom prst="rect">
              <a:avLst/>
            </a:prstGeom>
            <a:gradFill flip="none" rotWithShape="1">
              <a:gsLst>
                <a:gs pos="2000">
                  <a:schemeClr val="accent5">
                    <a:lumMod val="60000"/>
                    <a:lumOff val="40000"/>
                    <a:alpha val="68000"/>
                  </a:schemeClr>
                </a:gs>
                <a:gs pos="48000">
                  <a:schemeClr val="accent5">
                    <a:lumMod val="60000"/>
                    <a:lumOff val="40000"/>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grpSp>
      <p:sp>
        <p:nvSpPr>
          <p:cNvPr id="9" name="Rechthoek 8">
            <a:extLst>
              <a:ext uri="{FF2B5EF4-FFF2-40B4-BE49-F238E27FC236}">
                <a16:creationId xmlns:a16="http://schemas.microsoft.com/office/drawing/2014/main" id="{A68A2031-B1A2-6870-E0A0-3158E66CDD30}"/>
              </a:ext>
            </a:extLst>
          </p:cNvPr>
          <p:cNvSpPr/>
          <p:nvPr userDrawn="1"/>
        </p:nvSpPr>
        <p:spPr>
          <a:xfrm>
            <a:off x="122465" y="123364"/>
            <a:ext cx="11946174" cy="6560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rtlCol="0" anchor="ctr">
            <a:normAutofit/>
          </a:bodyPr>
          <a:lstStyle>
            <a:lvl1pPr marL="137160" indent="-137160">
              <a:lnSpc>
                <a:spcPct val="100000"/>
              </a:lnSpc>
              <a:defRPr sz="3800">
                <a:gradFill>
                  <a:gsLst>
                    <a:gs pos="0">
                      <a:schemeClr val="accent5"/>
                    </a:gs>
                    <a:gs pos="99000">
                      <a:schemeClr val="accent2"/>
                    </a:gs>
                  </a:gsLst>
                  <a:lin ang="0" scaled="0"/>
                </a:gradFill>
              </a:defRPr>
            </a:lvl1pPr>
          </a:lstStyle>
          <a:p>
            <a:pPr rtl="0"/>
            <a:r>
              <a:rPr lang="nl"/>
              <a:t>Klik om het citaat te bewerken</a:t>
            </a:r>
          </a:p>
        </p:txBody>
      </p:sp>
      <p:sp>
        <p:nvSpPr>
          <p:cNvPr id="7" name="Tijdelijke aanduiding voor inhoud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810512" y="5120640"/>
            <a:ext cx="8551186" cy="621792"/>
          </a:xfrm>
        </p:spPr>
        <p:txBody>
          <a:bodyPr vert="horz" lIns="91440" tIns="45720" rIns="91440" bIns="45720" rtlCol="0" anchor="ctr">
            <a:normAutofit/>
          </a:bodyPr>
          <a:lstStyle>
            <a:lvl1pPr marL="0" indent="0">
              <a:buNone/>
              <a:defRPr lang="en-US" b="1" dirty="0">
                <a:gradFill>
                  <a:gsLst>
                    <a:gs pos="0">
                      <a:schemeClr val="accent5"/>
                    </a:gs>
                    <a:gs pos="99000">
                      <a:schemeClr val="accent2"/>
                    </a:gs>
                  </a:gsLst>
                  <a:lin ang="0" scaled="0"/>
                </a:gradFill>
              </a:defRPr>
            </a:lvl1pPr>
            <a:lvl2pPr marL="228600" indent="0">
              <a:buNone/>
              <a:defRPr lang="en-US" b="1" dirty="0">
                <a:gradFill>
                  <a:gsLst>
                    <a:gs pos="0">
                      <a:schemeClr val="accent5"/>
                    </a:gs>
                    <a:gs pos="99000">
                      <a:schemeClr val="accent2"/>
                    </a:gs>
                  </a:gsLst>
                  <a:lin ang="0" scaled="0"/>
                </a:gradFill>
              </a:defRPr>
            </a:lvl2pPr>
            <a:lvl3pPr marL="457200" indent="0">
              <a:buNone/>
              <a:defRPr lang="en-US" b="1" dirty="0">
                <a:gradFill>
                  <a:gsLst>
                    <a:gs pos="0">
                      <a:schemeClr val="accent5"/>
                    </a:gs>
                    <a:gs pos="99000">
                      <a:schemeClr val="accent2"/>
                    </a:gs>
                  </a:gsLst>
                  <a:lin ang="0" scaled="0"/>
                </a:gradFill>
              </a:defRPr>
            </a:lvl3pPr>
            <a:lvl4pPr marL="685800" indent="0">
              <a:buNone/>
              <a:defRPr lang="en-US" b="1" dirty="0">
                <a:gradFill>
                  <a:gsLst>
                    <a:gs pos="0">
                      <a:schemeClr val="accent5"/>
                    </a:gs>
                    <a:gs pos="99000">
                      <a:schemeClr val="accent2"/>
                    </a:gs>
                  </a:gsLst>
                  <a:lin ang="0" scaled="0"/>
                </a:gradFill>
              </a:defRPr>
            </a:lvl4pPr>
            <a:lvl5pPr marL="914400" indent="0">
              <a:buNone/>
              <a:defRPr lang="en-US" b="1" dirty="0">
                <a:gradFill>
                  <a:gsLst>
                    <a:gs pos="0">
                      <a:schemeClr val="accent5"/>
                    </a:gs>
                    <a:gs pos="99000">
                      <a:schemeClr val="accent2"/>
                    </a:gs>
                  </a:gsLst>
                  <a:lin ang="0" scaled="0"/>
                </a:gradFill>
              </a:defRPr>
            </a:lvl5pPr>
          </a:lstStyle>
          <a:p>
            <a:pPr lvl="0" rtl="0"/>
            <a:r>
              <a:rPr lang="nl"/>
              <a:t>Citaat auteur</a:t>
            </a:r>
          </a:p>
          <a:p>
            <a:pPr lvl="1" rtl="0"/>
            <a:r>
              <a:rPr lang="nl"/>
              <a:t>Tweede niveau</a:t>
            </a:r>
          </a:p>
          <a:p>
            <a:pPr lvl="2" rtl="0"/>
            <a:r>
              <a:rPr lang="nl"/>
              <a:t>Derde niveau</a:t>
            </a:r>
          </a:p>
          <a:p>
            <a:pPr lvl="3" rtl="0"/>
            <a:r>
              <a:rPr lang="nl"/>
              <a:t>Vierde niveau</a:t>
            </a:r>
          </a:p>
          <a:p>
            <a:pPr lvl="4" rtl="0"/>
            <a:r>
              <a:rPr lang="nl"/>
              <a:t>Vijfde niveau</a:t>
            </a:r>
          </a:p>
        </p:txBody>
      </p:sp>
      <p:sp>
        <p:nvSpPr>
          <p:cNvPr id="11" name="Tijdelijke aanduiding voor voettekst 10">
            <a:extLst>
              <a:ext uri="{FF2B5EF4-FFF2-40B4-BE49-F238E27FC236}">
                <a16:creationId xmlns:a16="http://schemas.microsoft.com/office/drawing/2014/main" id="{FBF2835F-FCF9-BB88-E70E-80B0D769F8E4}"/>
              </a:ext>
            </a:extLst>
          </p:cNvPr>
          <p:cNvSpPr>
            <a:spLocks noGrp="1"/>
          </p:cNvSpPr>
          <p:nvPr>
            <p:ph type="ftr" sz="quarter" idx="15"/>
          </p:nvPr>
        </p:nvSpPr>
        <p:spPr>
          <a:xfrm>
            <a:off x="1655064" y="6318504"/>
            <a:ext cx="4096512" cy="365760"/>
          </a:xfrm>
        </p:spPr>
        <p:txBody>
          <a:bodyPr rtlCol="0"/>
          <a:lstStyle>
            <a:lvl1pPr>
              <a:defRPr>
                <a:solidFill>
                  <a:schemeClr val="bg1"/>
                </a:solidFill>
              </a:defRPr>
            </a:lvl1pPr>
          </a:lstStyle>
          <a:p>
            <a:pPr rtl="0"/>
            <a:r>
              <a:rPr lang="nl"/>
              <a:t>Voorbeeld van voettekst</a:t>
            </a:r>
          </a:p>
        </p:txBody>
      </p:sp>
      <p:sp>
        <p:nvSpPr>
          <p:cNvPr id="10" name="Tijdelijke aanduiding voor datum 9">
            <a:extLst>
              <a:ext uri="{FF2B5EF4-FFF2-40B4-BE49-F238E27FC236}">
                <a16:creationId xmlns:a16="http://schemas.microsoft.com/office/drawing/2014/main" id="{B9DF0CCF-0BE1-E05F-F8FC-FD5060E0331B}"/>
              </a:ext>
            </a:extLst>
          </p:cNvPr>
          <p:cNvSpPr>
            <a:spLocks noGrp="1"/>
          </p:cNvSpPr>
          <p:nvPr>
            <p:ph type="dt" sz="half" idx="14"/>
          </p:nvPr>
        </p:nvSpPr>
        <p:spPr>
          <a:xfrm>
            <a:off x="6813826" y="6318504"/>
            <a:ext cx="3136392" cy="365760"/>
          </a:xfrm>
        </p:spPr>
        <p:txBody>
          <a:bodyPr rtlCol="0"/>
          <a:lstStyle>
            <a:lvl1pPr>
              <a:defRPr>
                <a:solidFill>
                  <a:schemeClr val="bg1"/>
                </a:solidFill>
              </a:defRPr>
            </a:lvl1pPr>
          </a:lstStyle>
          <a:p>
            <a:pPr rtl="0"/>
            <a:fld id="{609B4E91-CB01-FC45-BC9B-9B47D2A68AC4}" type="datetime1">
              <a:rPr lang="nl-NL" smtClean="0"/>
              <a:t>30-3-2026</a:t>
            </a:fld>
            <a:endParaRPr lang="en-US"/>
          </a:p>
        </p:txBody>
      </p:sp>
      <p:sp>
        <p:nvSpPr>
          <p:cNvPr id="12" name="Tijdelijke aanduiding voor dianummer 11">
            <a:extLst>
              <a:ext uri="{FF2B5EF4-FFF2-40B4-BE49-F238E27FC236}">
                <a16:creationId xmlns:a16="http://schemas.microsoft.com/office/drawing/2014/main" id="{2EB65B7A-7A5E-D7FB-3866-68922E60F885}"/>
              </a:ext>
            </a:extLst>
          </p:cNvPr>
          <p:cNvSpPr>
            <a:spLocks noGrp="1"/>
          </p:cNvSpPr>
          <p:nvPr>
            <p:ph type="sldNum" sz="quarter" idx="16"/>
          </p:nvPr>
        </p:nvSpPr>
        <p:spPr>
          <a:xfrm>
            <a:off x="9867922" y="6318504"/>
            <a:ext cx="493776" cy="365760"/>
          </a:xfrm>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485588129"/>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ee, inhou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D0B646A9-91B4-D2CF-8B72-68E668219C00}"/>
              </a:ext>
            </a:extLst>
          </p:cNvPr>
          <p:cNvSpPr/>
          <p:nvPr userDrawn="1"/>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FAF3BB49-A328-F121-7F27-DEB7C3CC2B0F}"/>
              </a:ext>
            </a:extLst>
          </p:cNvPr>
          <p:cNvSpPr>
            <a:spLocks noGrp="1"/>
          </p:cNvSpPr>
          <p:nvPr>
            <p:ph type="title"/>
          </p:nvPr>
        </p:nvSpPr>
        <p:spPr>
          <a:xfrm>
            <a:off x="612648" y="502920"/>
            <a:ext cx="10954512" cy="1197864"/>
          </a:xfrm>
        </p:spPr>
        <p:txBody>
          <a:bodyPr rtlCol="0"/>
          <a:lstStyle>
            <a:lvl1pPr>
              <a:defRPr>
                <a:solidFill>
                  <a:schemeClr val="bg1"/>
                </a:solidFill>
              </a:defRPr>
            </a:lvl1pPr>
          </a:lstStyle>
          <a:p>
            <a:pPr rtl="0"/>
            <a:r>
              <a:rPr lang="nl"/>
              <a:t>Klik om de titelstijl van het model te bewerken</a:t>
            </a:r>
            <a:endParaRPr lang="en-US"/>
          </a:p>
        </p:txBody>
      </p:sp>
      <p:sp>
        <p:nvSpPr>
          <p:cNvPr id="9" name="Tijdelijke aanduiding voor tekst 8">
            <a:extLst>
              <a:ext uri="{FF2B5EF4-FFF2-40B4-BE49-F238E27FC236}">
                <a16:creationId xmlns:a16="http://schemas.microsoft.com/office/drawing/2014/main" id="{DA7BFCD9-16A4-5745-7BB3-7836095FF16B}"/>
              </a:ext>
            </a:extLst>
          </p:cNvPr>
          <p:cNvSpPr>
            <a:spLocks noGrp="1"/>
          </p:cNvSpPr>
          <p:nvPr>
            <p:ph type="body" sz="quarter" idx="13"/>
          </p:nvPr>
        </p:nvSpPr>
        <p:spPr>
          <a:xfrm>
            <a:off x="612648" y="2133600"/>
            <a:ext cx="5166360" cy="4184904"/>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11" name="Tijdelijke aanduiding voor tekst 10">
            <a:extLst>
              <a:ext uri="{FF2B5EF4-FFF2-40B4-BE49-F238E27FC236}">
                <a16:creationId xmlns:a16="http://schemas.microsoft.com/office/drawing/2014/main" id="{F30EDC57-7D17-D4C8-5C60-A44A480EA997}"/>
              </a:ext>
            </a:extLst>
          </p:cNvPr>
          <p:cNvSpPr>
            <a:spLocks noGrp="1"/>
          </p:cNvSpPr>
          <p:nvPr>
            <p:ph type="body" sz="quarter" idx="14"/>
          </p:nvPr>
        </p:nvSpPr>
        <p:spPr>
          <a:xfrm>
            <a:off x="6400800" y="2128115"/>
            <a:ext cx="5166360" cy="4190389"/>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4" name="Tijdelijke aanduiding voor voettekst 3">
            <a:extLst>
              <a:ext uri="{FF2B5EF4-FFF2-40B4-BE49-F238E27FC236}">
                <a16:creationId xmlns:a16="http://schemas.microsoft.com/office/drawing/2014/main" id="{392A082C-5D4A-4A20-87E3-9906B5F3BAF4}"/>
              </a:ext>
            </a:extLst>
          </p:cNvPr>
          <p:cNvSpPr>
            <a:spLocks noGrp="1"/>
          </p:cNvSpPr>
          <p:nvPr>
            <p:ph type="ftr" sz="quarter" idx="16"/>
          </p:nvPr>
        </p:nvSpPr>
        <p:spPr/>
        <p:txBody>
          <a:bodyPr rtlCol="0"/>
          <a:lstStyle/>
          <a:p>
            <a:pPr algn="l" rtl="0"/>
            <a:r>
              <a:rPr lang="nl"/>
              <a:t>Voorbeeld van voettekst</a:t>
            </a:r>
            <a:endParaRPr lang="en-US"/>
          </a:p>
        </p:txBody>
      </p:sp>
      <p:sp>
        <p:nvSpPr>
          <p:cNvPr id="3" name="Tijdelijke aanduiding voor datum 2">
            <a:extLst>
              <a:ext uri="{FF2B5EF4-FFF2-40B4-BE49-F238E27FC236}">
                <a16:creationId xmlns:a16="http://schemas.microsoft.com/office/drawing/2014/main" id="{EC2184DE-1D38-B3AE-D560-557B3726B547}"/>
              </a:ext>
            </a:extLst>
          </p:cNvPr>
          <p:cNvSpPr>
            <a:spLocks noGrp="1"/>
          </p:cNvSpPr>
          <p:nvPr>
            <p:ph type="dt" sz="half" idx="15"/>
          </p:nvPr>
        </p:nvSpPr>
        <p:spPr/>
        <p:txBody>
          <a:bodyPr rtlCol="0"/>
          <a:lstStyle/>
          <a:p>
            <a:pPr rtl="0"/>
            <a:fld id="{FA089763-F2ED-AA40-AEBC-9C67B62C617D}" type="datetime1">
              <a:rPr lang="nl-NL" smtClean="0"/>
              <a:t>30-3-2026</a:t>
            </a:fld>
            <a:endParaRPr lang="en-US"/>
          </a:p>
        </p:txBody>
      </p:sp>
      <p:sp>
        <p:nvSpPr>
          <p:cNvPr id="8" name="Tijdelijke aanduiding voor dianummer 7">
            <a:extLst>
              <a:ext uri="{FF2B5EF4-FFF2-40B4-BE49-F238E27FC236}">
                <a16:creationId xmlns:a16="http://schemas.microsoft.com/office/drawing/2014/main" id="{AD66BE47-AC20-1061-07AD-89A41D02F482}"/>
              </a:ext>
            </a:extLst>
          </p:cNvPr>
          <p:cNvSpPr>
            <a:spLocks noGrp="1"/>
          </p:cNvSpPr>
          <p:nvPr>
            <p:ph type="sldNum" sz="quarter" idx="17"/>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8637452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BC704A21-3725-4536-B210-EAED58DE1544}"/>
              </a:ext>
            </a:extLst>
          </p:cNvPr>
          <p:cNvSpPr/>
          <p:nvPr userDrawn="1"/>
        </p:nvSpPr>
        <p:spPr>
          <a:xfrm rot="5400000" flipH="1">
            <a:off x="5175902" y="-5175894"/>
            <a:ext cx="1855397" cy="12207199"/>
          </a:xfrm>
          <a:prstGeom prst="rect">
            <a:avLst/>
          </a:prstGeom>
          <a:gradFill>
            <a:gsLst>
              <a:gs pos="0">
                <a:schemeClr val="accent5"/>
              </a:gs>
              <a:gs pos="90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41FEE969-634D-6E32-D227-18E9282C6F9E}"/>
              </a:ext>
            </a:extLst>
          </p:cNvPr>
          <p:cNvSpPr>
            <a:spLocks noGrp="1"/>
          </p:cNvSpPr>
          <p:nvPr>
            <p:ph type="title"/>
          </p:nvPr>
        </p:nvSpPr>
        <p:spPr>
          <a:xfrm>
            <a:off x="612648" y="502920"/>
            <a:ext cx="10953750" cy="1197864"/>
          </a:xfrm>
        </p:spPr>
        <p:txBody>
          <a:bodyPr rtlCol="0"/>
          <a:lstStyle>
            <a:lvl1pPr>
              <a:defRPr>
                <a:solidFill>
                  <a:schemeClr val="bg1"/>
                </a:solidFill>
              </a:defRPr>
            </a:lvl1pPr>
          </a:lstStyle>
          <a:p>
            <a:pPr rtl="0"/>
            <a:r>
              <a:rPr lang="nl"/>
              <a:t>Klik om de titelstijl van het model te bewerken</a:t>
            </a:r>
            <a:endParaRPr lang="en-US"/>
          </a:p>
        </p:txBody>
      </p:sp>
      <p:sp>
        <p:nvSpPr>
          <p:cNvPr id="3" name="Tijdelijke aanduiding voor tekst 2">
            <a:extLst>
              <a:ext uri="{FF2B5EF4-FFF2-40B4-BE49-F238E27FC236}">
                <a16:creationId xmlns:a16="http://schemas.microsoft.com/office/drawing/2014/main" id="{61CD26D4-290A-F0ED-7D62-41EDA6FEC2B9}"/>
              </a:ext>
            </a:extLst>
          </p:cNvPr>
          <p:cNvSpPr>
            <a:spLocks noGrp="1"/>
          </p:cNvSpPr>
          <p:nvPr>
            <p:ph type="body" idx="1"/>
          </p:nvPr>
        </p:nvSpPr>
        <p:spPr>
          <a:xfrm>
            <a:off x="612648" y="2128111"/>
            <a:ext cx="5166360" cy="484632"/>
          </a:xfrm>
        </p:spPr>
        <p:txBody>
          <a:bodyPr rtlCol="0" anchor="b">
            <a:normAutofit/>
          </a:bodyPr>
          <a:lstStyle>
            <a:lvl1pPr marL="0" indent="0">
              <a:lnSpc>
                <a:spcPct val="90000"/>
              </a:lnSpc>
              <a:buNone/>
              <a:defRPr sz="24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a:t>Klik om de tekststijlen van het model te bewerken</a:t>
            </a:r>
          </a:p>
        </p:txBody>
      </p:sp>
      <p:sp>
        <p:nvSpPr>
          <p:cNvPr id="11" name="Tijdelijke aanduiding voor tekst 10">
            <a:extLst>
              <a:ext uri="{FF2B5EF4-FFF2-40B4-BE49-F238E27FC236}">
                <a16:creationId xmlns:a16="http://schemas.microsoft.com/office/drawing/2014/main" id="{7B5BB1DC-4DAA-D220-25A9-5752C158FDD3}"/>
              </a:ext>
            </a:extLst>
          </p:cNvPr>
          <p:cNvSpPr>
            <a:spLocks noGrp="1"/>
          </p:cNvSpPr>
          <p:nvPr>
            <p:ph type="body" sz="quarter" idx="13"/>
          </p:nvPr>
        </p:nvSpPr>
        <p:spPr>
          <a:xfrm>
            <a:off x="612648" y="2722893"/>
            <a:ext cx="5166360" cy="359561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tekst 4">
            <a:extLst>
              <a:ext uri="{FF2B5EF4-FFF2-40B4-BE49-F238E27FC236}">
                <a16:creationId xmlns:a16="http://schemas.microsoft.com/office/drawing/2014/main" id="{06536620-C4F3-EEC3-DBF1-05196B1CBB55}"/>
              </a:ext>
            </a:extLst>
          </p:cNvPr>
          <p:cNvSpPr>
            <a:spLocks noGrp="1"/>
          </p:cNvSpPr>
          <p:nvPr>
            <p:ph type="body" sz="quarter" idx="3"/>
          </p:nvPr>
        </p:nvSpPr>
        <p:spPr>
          <a:xfrm>
            <a:off x="6400800" y="2128109"/>
            <a:ext cx="5166360" cy="484633"/>
          </a:xfrm>
        </p:spPr>
        <p:txBody>
          <a:bodyPr rtlCol="0" anchor="b">
            <a:normAutofit/>
          </a:bodyPr>
          <a:lstStyle>
            <a:lvl1pPr marL="0" indent="0">
              <a:lnSpc>
                <a:spcPct val="90000"/>
              </a:lnSpc>
              <a:buNone/>
              <a:defRPr sz="2400" b="0"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
              <a:t>Klik om de tekststijlen van het model te bewerken</a:t>
            </a:r>
          </a:p>
        </p:txBody>
      </p:sp>
      <p:sp>
        <p:nvSpPr>
          <p:cNvPr id="13" name="Tijdelijke aanduiding voor tekst 12">
            <a:extLst>
              <a:ext uri="{FF2B5EF4-FFF2-40B4-BE49-F238E27FC236}">
                <a16:creationId xmlns:a16="http://schemas.microsoft.com/office/drawing/2014/main" id="{BAB67A04-5E8D-18C5-D47A-A5B5CFE568A1}"/>
              </a:ext>
            </a:extLst>
          </p:cNvPr>
          <p:cNvSpPr>
            <a:spLocks noGrp="1"/>
          </p:cNvSpPr>
          <p:nvPr>
            <p:ph type="body" sz="quarter" idx="14"/>
          </p:nvPr>
        </p:nvSpPr>
        <p:spPr>
          <a:xfrm>
            <a:off x="6400038" y="2722893"/>
            <a:ext cx="5166360" cy="3595611"/>
          </a:xfrm>
        </p:spPr>
        <p:txBody>
          <a:bodyPr rtlCol="0"/>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80669AB3-1083-59C6-B9F8-A35C0D406617}"/>
              </a:ext>
            </a:extLst>
          </p:cNvPr>
          <p:cNvSpPr>
            <a:spLocks noGrp="1"/>
          </p:cNvSpPr>
          <p:nvPr>
            <p:ph type="ftr" sz="quarter" idx="16"/>
          </p:nvPr>
        </p:nvSpPr>
        <p:spPr/>
        <p:txBody>
          <a:bodyPr rtlCol="0"/>
          <a:lstStyle/>
          <a:p>
            <a:pPr algn="l" rtl="0"/>
            <a:r>
              <a:rPr lang="nl"/>
              <a:t>Voorbeeld van voettekst</a:t>
            </a:r>
            <a:endParaRPr lang="en-US"/>
          </a:p>
        </p:txBody>
      </p:sp>
      <p:sp>
        <p:nvSpPr>
          <p:cNvPr id="4" name="Tijdelijke aanduiding voor datum 3">
            <a:extLst>
              <a:ext uri="{FF2B5EF4-FFF2-40B4-BE49-F238E27FC236}">
                <a16:creationId xmlns:a16="http://schemas.microsoft.com/office/drawing/2014/main" id="{88D0645D-C128-9FF0-2E8B-D2E3E34687DA}"/>
              </a:ext>
            </a:extLst>
          </p:cNvPr>
          <p:cNvSpPr>
            <a:spLocks noGrp="1"/>
          </p:cNvSpPr>
          <p:nvPr>
            <p:ph type="dt" sz="half" idx="15"/>
          </p:nvPr>
        </p:nvSpPr>
        <p:spPr/>
        <p:txBody>
          <a:bodyPr rtlCol="0"/>
          <a:lstStyle/>
          <a:p>
            <a:pPr rtl="0"/>
            <a:fld id="{6E692B0E-E94F-B14E-B7F5-2BA50D30BAEF}" type="datetime1">
              <a:rPr lang="nl-NL" smtClean="0"/>
              <a:t>30-3-2026</a:t>
            </a:fld>
            <a:endParaRPr lang="en-US"/>
          </a:p>
        </p:txBody>
      </p:sp>
      <p:sp>
        <p:nvSpPr>
          <p:cNvPr id="10" name="Tijdelijke aanduiding voor dianummer 9">
            <a:extLst>
              <a:ext uri="{FF2B5EF4-FFF2-40B4-BE49-F238E27FC236}">
                <a16:creationId xmlns:a16="http://schemas.microsoft.com/office/drawing/2014/main" id="{CC6DDA88-C058-DDD5-F19B-8B5E7B86C681}"/>
              </a:ext>
            </a:extLst>
          </p:cNvPr>
          <p:cNvSpPr>
            <a:spLocks noGrp="1"/>
          </p:cNvSpPr>
          <p:nvPr>
            <p:ph type="sldNum" sz="quarter" idx="17"/>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6808764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A9F42-7FF7-F803-C075-BC4968D35E34}"/>
              </a:ext>
            </a:extLst>
          </p:cNvPr>
          <p:cNvSpPr>
            <a:spLocks noGrp="1"/>
          </p:cNvSpPr>
          <p:nvPr>
            <p:ph type="title"/>
          </p:nvPr>
        </p:nvSpPr>
        <p:spPr/>
        <p:txBody>
          <a:bodyPr rtlCol="0" anchor="t"/>
          <a:lstStyle/>
          <a:p>
            <a:pPr rtl="0"/>
            <a:r>
              <a:rPr lang="nl"/>
              <a:t>Klik om de titelstijl van het model te bewerken</a:t>
            </a:r>
            <a:endParaRPr lang="en-US"/>
          </a:p>
        </p:txBody>
      </p:sp>
      <p:sp>
        <p:nvSpPr>
          <p:cNvPr id="4" name="Tijdelijke aanduiding voor voettekst 3">
            <a:extLst>
              <a:ext uri="{FF2B5EF4-FFF2-40B4-BE49-F238E27FC236}">
                <a16:creationId xmlns:a16="http://schemas.microsoft.com/office/drawing/2014/main" id="{6B968DDD-323F-89A1-84E3-DDBA626D9386}"/>
              </a:ext>
            </a:extLst>
          </p:cNvPr>
          <p:cNvSpPr>
            <a:spLocks noGrp="1"/>
          </p:cNvSpPr>
          <p:nvPr>
            <p:ph type="ftr" sz="quarter" idx="11"/>
          </p:nvPr>
        </p:nvSpPr>
        <p:spPr/>
        <p:txBody>
          <a:bodyPr rtlCol="0"/>
          <a:lstStyle/>
          <a:p>
            <a:pPr rtl="0"/>
            <a:r>
              <a:rPr lang="nl"/>
              <a:t>Voorbeeld van voettekst</a:t>
            </a:r>
          </a:p>
        </p:txBody>
      </p:sp>
      <p:sp>
        <p:nvSpPr>
          <p:cNvPr id="3" name="Tijdelijke aanduiding voor datum 2">
            <a:extLst>
              <a:ext uri="{FF2B5EF4-FFF2-40B4-BE49-F238E27FC236}">
                <a16:creationId xmlns:a16="http://schemas.microsoft.com/office/drawing/2014/main" id="{E89E8268-7232-2944-F1BD-399F9419B563}"/>
              </a:ext>
            </a:extLst>
          </p:cNvPr>
          <p:cNvSpPr>
            <a:spLocks noGrp="1"/>
          </p:cNvSpPr>
          <p:nvPr>
            <p:ph type="dt" sz="half" idx="10"/>
          </p:nvPr>
        </p:nvSpPr>
        <p:spPr/>
        <p:txBody>
          <a:bodyPr rtlCol="0"/>
          <a:lstStyle/>
          <a:p>
            <a:pPr rtl="0"/>
            <a:fld id="{1CE5454D-4F6B-FB48-AC2F-703B9F009163}" type="datetime1">
              <a:rPr lang="nl-NL" smtClean="0"/>
              <a:t>30-3-2026</a:t>
            </a:fld>
            <a:endParaRPr lang="en-US"/>
          </a:p>
        </p:txBody>
      </p:sp>
      <p:sp>
        <p:nvSpPr>
          <p:cNvPr id="5" name="Tijdelijke aanduiding voor dianumm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6326330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3" name="Tijdelijke aanduiding voor voettekst 2">
            <a:extLst>
              <a:ext uri="{FF2B5EF4-FFF2-40B4-BE49-F238E27FC236}">
                <a16:creationId xmlns:a16="http://schemas.microsoft.com/office/drawing/2014/main" id="{10EAA6C9-A7F3-19F1-D17C-A1D83FAF553F}"/>
              </a:ext>
            </a:extLst>
          </p:cNvPr>
          <p:cNvSpPr>
            <a:spLocks noGrp="1"/>
          </p:cNvSpPr>
          <p:nvPr>
            <p:ph type="ftr" sz="quarter" idx="11"/>
          </p:nvPr>
        </p:nvSpPr>
        <p:spPr/>
        <p:txBody>
          <a:bodyPr rtlCol="0"/>
          <a:lstStyle/>
          <a:p>
            <a:pPr rtl="0"/>
            <a:r>
              <a:rPr lang="nl"/>
              <a:t>Voorbeeld van voettekst</a:t>
            </a:r>
          </a:p>
        </p:txBody>
      </p:sp>
      <p:sp>
        <p:nvSpPr>
          <p:cNvPr id="2" name="Tijdelijke aanduiding voor datum 1">
            <a:extLst>
              <a:ext uri="{FF2B5EF4-FFF2-40B4-BE49-F238E27FC236}">
                <a16:creationId xmlns:a16="http://schemas.microsoft.com/office/drawing/2014/main" id="{49BC4D82-0182-501C-9231-46767680476E}"/>
              </a:ext>
            </a:extLst>
          </p:cNvPr>
          <p:cNvSpPr>
            <a:spLocks noGrp="1"/>
          </p:cNvSpPr>
          <p:nvPr>
            <p:ph type="dt" sz="half" idx="10"/>
          </p:nvPr>
        </p:nvSpPr>
        <p:spPr/>
        <p:txBody>
          <a:bodyPr rtlCol="0"/>
          <a:lstStyle/>
          <a:p>
            <a:pPr rtl="0"/>
            <a:fld id="{EC90F5B9-2DCB-5F41-B19D-32B408E1BEE5}" type="datetime1">
              <a:rPr lang="nl-NL" smtClean="0"/>
              <a:t>30-3-2026</a:t>
            </a:fld>
            <a:endParaRPr lang="en-US"/>
          </a:p>
        </p:txBody>
      </p:sp>
      <p:sp>
        <p:nvSpPr>
          <p:cNvPr id="4" name="Tijdelijke aanduiding voor dianumm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30291745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grpSp>
        <p:nvGrpSpPr>
          <p:cNvPr id="11" name="Groep 10">
            <a:extLst>
              <a:ext uri="{FF2B5EF4-FFF2-40B4-BE49-F238E27FC236}">
                <a16:creationId xmlns:a16="http://schemas.microsoft.com/office/drawing/2014/main" id="{36BE0305-2234-39DE-EC35-B6881018EC31}"/>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12" name="Rechthoek 11">
              <a:extLst>
                <a:ext uri="{FF2B5EF4-FFF2-40B4-BE49-F238E27FC236}">
                  <a16:creationId xmlns:a16="http://schemas.microsoft.com/office/drawing/2014/main" id="{BEBF17BE-BA15-771A-79F4-91B4C5C752FB}"/>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3" name="Rechthoek 12">
              <a:extLst>
                <a:ext uri="{FF2B5EF4-FFF2-40B4-BE49-F238E27FC236}">
                  <a16:creationId xmlns:a16="http://schemas.microsoft.com/office/drawing/2014/main" id="{679ADE0D-3A86-F364-6B2A-F373A75E29AE}"/>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C350C37F-77BE-E128-4248-D001C39E79C6}"/>
              </a:ext>
            </a:extLst>
          </p:cNvPr>
          <p:cNvSpPr>
            <a:spLocks noGrp="1"/>
          </p:cNvSpPr>
          <p:nvPr>
            <p:ph type="title"/>
          </p:nvPr>
        </p:nvSpPr>
        <p:spPr>
          <a:xfrm>
            <a:off x="612648" y="502920"/>
            <a:ext cx="3595634" cy="1808201"/>
          </a:xfrm>
        </p:spPr>
        <p:txBody>
          <a:bodyPr rtlCol="0" anchor="t">
            <a:normAutofit/>
          </a:bodyPr>
          <a:lstStyle>
            <a:lvl1pPr>
              <a:defRPr sz="3200"/>
            </a:lvl1pPr>
          </a:lstStyle>
          <a:p>
            <a:pPr rtl="0"/>
            <a:r>
              <a:rPr lang="nl"/>
              <a:t>Klik om de titelstijl van het model te bewerken</a:t>
            </a:r>
            <a:endParaRPr lang="en-US"/>
          </a:p>
        </p:txBody>
      </p:sp>
      <p:sp>
        <p:nvSpPr>
          <p:cNvPr id="4" name="Tijdelijke aanduiding voor tekst 3">
            <a:extLst>
              <a:ext uri="{FF2B5EF4-FFF2-40B4-BE49-F238E27FC236}">
                <a16:creationId xmlns:a16="http://schemas.microsoft.com/office/drawing/2014/main" id="{EC0EEBFB-2026-6A35-33ED-F008376B67A0}"/>
              </a:ext>
            </a:extLst>
          </p:cNvPr>
          <p:cNvSpPr>
            <a:spLocks noGrp="1"/>
          </p:cNvSpPr>
          <p:nvPr>
            <p:ph type="body" sz="half" idx="2"/>
          </p:nvPr>
        </p:nvSpPr>
        <p:spPr>
          <a:xfrm>
            <a:off x="612648" y="2311121"/>
            <a:ext cx="3309608" cy="3993263"/>
          </a:xfrm>
        </p:spPr>
        <p:txBody>
          <a:bodyPr rtlCol="0"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3" name="Tijdelijke aanduiding voor inhoud 2">
            <a:extLst>
              <a:ext uri="{FF2B5EF4-FFF2-40B4-BE49-F238E27FC236}">
                <a16:creationId xmlns:a16="http://schemas.microsoft.com/office/drawing/2014/main" id="{2F3B20A8-A604-C977-02C0-083BA8663484}"/>
              </a:ext>
            </a:extLst>
          </p:cNvPr>
          <p:cNvSpPr>
            <a:spLocks noGrp="1"/>
          </p:cNvSpPr>
          <p:nvPr>
            <p:ph idx="1"/>
          </p:nvPr>
        </p:nvSpPr>
        <p:spPr>
          <a:xfrm>
            <a:off x="5283299" y="502920"/>
            <a:ext cx="6283861" cy="5803262"/>
          </a:xfrm>
        </p:spPr>
        <p:txBody>
          <a:bodyPr rtlCol="0">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6" name="Tijdelijke aanduiding voor voettekst 5">
            <a:extLst>
              <a:ext uri="{FF2B5EF4-FFF2-40B4-BE49-F238E27FC236}">
                <a16:creationId xmlns:a16="http://schemas.microsoft.com/office/drawing/2014/main" id="{9C85A215-184B-2105-0279-ED02F6445831}"/>
              </a:ext>
            </a:extLst>
          </p:cNvPr>
          <p:cNvSpPr>
            <a:spLocks noGrp="1"/>
          </p:cNvSpPr>
          <p:nvPr>
            <p:ph type="ftr" sz="quarter" idx="11"/>
          </p:nvPr>
        </p:nvSpPr>
        <p:spPr/>
        <p:txBody>
          <a:bodyPr rtlCol="0"/>
          <a:lstStyle/>
          <a:p>
            <a:pPr rtl="0"/>
            <a:r>
              <a:rPr lang="nl"/>
              <a:t>Voorbeeld van voettekst</a:t>
            </a:r>
          </a:p>
        </p:txBody>
      </p:sp>
      <p:sp>
        <p:nvSpPr>
          <p:cNvPr id="5" name="Tijdelijke aanduiding voor datum 4">
            <a:extLst>
              <a:ext uri="{FF2B5EF4-FFF2-40B4-BE49-F238E27FC236}">
                <a16:creationId xmlns:a16="http://schemas.microsoft.com/office/drawing/2014/main" id="{93F05638-7A56-469A-825A-1DFA600254C8}"/>
              </a:ext>
            </a:extLst>
          </p:cNvPr>
          <p:cNvSpPr>
            <a:spLocks noGrp="1"/>
          </p:cNvSpPr>
          <p:nvPr>
            <p:ph type="dt" sz="half" idx="10"/>
          </p:nvPr>
        </p:nvSpPr>
        <p:spPr/>
        <p:txBody>
          <a:bodyPr rtlCol="0"/>
          <a:lstStyle/>
          <a:p>
            <a:pPr rtl="0"/>
            <a:fld id="{72730F47-3DF4-4F49-8297-C3757FF6A694}" type="datetime1">
              <a:rPr lang="nl-NL" smtClean="0"/>
              <a:t>30-3-2026</a:t>
            </a:fld>
            <a:endParaRPr lang="en-US"/>
          </a:p>
        </p:txBody>
      </p:sp>
      <p:sp>
        <p:nvSpPr>
          <p:cNvPr id="7" name="Tijdelijke aanduiding voor dianumm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rtlCol="0"/>
          <a:lstStyle/>
          <a:p>
            <a:pPr rtl="0"/>
            <a:fld id="{CC057153-B650-4DEB-B370-79DDCFDCE934}" type="slidenum">
              <a:rPr lang="en-US" smtClean="0"/>
              <a:t>‹nr.›</a:t>
            </a:fld>
            <a:endParaRPr lang="en-US"/>
          </a:p>
        </p:txBody>
      </p:sp>
    </p:spTree>
    <p:extLst>
      <p:ext uri="{BB962C8B-B14F-4D97-AF65-F5344CB8AC3E}">
        <p14:creationId xmlns:p14="http://schemas.microsoft.com/office/powerpoint/2010/main" val="2496599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fbeelding met bijschrift">
    <p:spTree>
      <p:nvGrpSpPr>
        <p:cNvPr id="1" name=""/>
        <p:cNvGrpSpPr/>
        <p:nvPr/>
      </p:nvGrpSpPr>
      <p:grpSpPr>
        <a:xfrm>
          <a:off x="0" y="0"/>
          <a:ext cx="0" cy="0"/>
          <a:chOff x="0" y="0"/>
          <a:chExt cx="0" cy="0"/>
        </a:xfrm>
      </p:grpSpPr>
      <p:grpSp>
        <p:nvGrpSpPr>
          <p:cNvPr id="20" name="Groep 19">
            <a:extLst>
              <a:ext uri="{FF2B5EF4-FFF2-40B4-BE49-F238E27FC236}">
                <a16:creationId xmlns:a16="http://schemas.microsoft.com/office/drawing/2014/main" id="{D02923E9-478C-95DE-C678-A683A36F5388}"/>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21" name="Rechthoek 20">
              <a:extLst>
                <a:ext uri="{FF2B5EF4-FFF2-40B4-BE49-F238E27FC236}">
                  <a16:creationId xmlns:a16="http://schemas.microsoft.com/office/drawing/2014/main" id="{43DD8A0F-EB40-1201-2A23-685958AC5DF6}"/>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2" name="Rechthoek 21">
              <a:extLst>
                <a:ext uri="{FF2B5EF4-FFF2-40B4-BE49-F238E27FC236}">
                  <a16:creationId xmlns:a16="http://schemas.microsoft.com/office/drawing/2014/main" id="{9B912E4F-3FBB-39E4-2EA2-BA0D8858A74D}"/>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EFB06A09-98CF-FAC2-3708-AECC4360C651}"/>
              </a:ext>
            </a:extLst>
          </p:cNvPr>
          <p:cNvSpPr>
            <a:spLocks noGrp="1"/>
          </p:cNvSpPr>
          <p:nvPr>
            <p:ph type="title"/>
          </p:nvPr>
        </p:nvSpPr>
        <p:spPr>
          <a:xfrm>
            <a:off x="612648" y="502920"/>
            <a:ext cx="3713996" cy="2247200"/>
          </a:xfrm>
        </p:spPr>
        <p:txBody>
          <a:bodyPr rtlCol="0" anchor="t">
            <a:normAutofit/>
          </a:bodyPr>
          <a:lstStyle>
            <a:lvl1pPr>
              <a:defRPr sz="3200"/>
            </a:lvl1pPr>
          </a:lstStyle>
          <a:p>
            <a:pPr rtl="0"/>
            <a:r>
              <a:rPr lang="nl"/>
              <a:t>Klik om de titelstijl van het model te bewerken</a:t>
            </a:r>
            <a:endParaRPr lang="en-US"/>
          </a:p>
        </p:txBody>
      </p:sp>
      <p:sp>
        <p:nvSpPr>
          <p:cNvPr id="4" name="Tijdelijke aanduiding voor tekst 3">
            <a:extLst>
              <a:ext uri="{FF2B5EF4-FFF2-40B4-BE49-F238E27FC236}">
                <a16:creationId xmlns:a16="http://schemas.microsoft.com/office/drawing/2014/main" id="{F32C4A61-EF2A-C5A5-B150-4448600B3937}"/>
              </a:ext>
            </a:extLst>
          </p:cNvPr>
          <p:cNvSpPr>
            <a:spLocks noGrp="1"/>
          </p:cNvSpPr>
          <p:nvPr>
            <p:ph type="body" sz="half" idx="2"/>
          </p:nvPr>
        </p:nvSpPr>
        <p:spPr>
          <a:xfrm>
            <a:off x="612648" y="2826137"/>
            <a:ext cx="3310128" cy="3434638"/>
          </a:xfrm>
        </p:spPr>
        <p:txBody>
          <a:bodyPr rtlCol="0"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
              <a:t>Klik om de tekststijlen van het model te bewerken</a:t>
            </a:r>
          </a:p>
        </p:txBody>
      </p:sp>
      <p:sp>
        <p:nvSpPr>
          <p:cNvPr id="24" name="Tijdelijke aanduiding voor voettekst 23">
            <a:extLst>
              <a:ext uri="{FF2B5EF4-FFF2-40B4-BE49-F238E27FC236}">
                <a16:creationId xmlns:a16="http://schemas.microsoft.com/office/drawing/2014/main" id="{861F92C4-9651-789C-0B22-E6343EE25C7A}"/>
              </a:ext>
            </a:extLst>
          </p:cNvPr>
          <p:cNvSpPr>
            <a:spLocks noGrp="1"/>
          </p:cNvSpPr>
          <p:nvPr>
            <p:ph type="ftr" sz="quarter" idx="15"/>
          </p:nvPr>
        </p:nvSpPr>
        <p:spPr/>
        <p:txBody>
          <a:bodyPr rtlCol="0"/>
          <a:lstStyle/>
          <a:p>
            <a:pPr rtl="0"/>
            <a:r>
              <a:rPr lang="nl"/>
              <a:t>Voorbeeld van voettekst</a:t>
            </a:r>
            <a:endParaRPr lang="en-US"/>
          </a:p>
        </p:txBody>
      </p:sp>
      <p:sp>
        <p:nvSpPr>
          <p:cNvPr id="8" name="Tijdelijke aanduiding voor afbeelding 7">
            <a:extLst>
              <a:ext uri="{FF2B5EF4-FFF2-40B4-BE49-F238E27FC236}">
                <a16:creationId xmlns:a16="http://schemas.microsoft.com/office/drawing/2014/main" id="{6CCD178F-4127-FE67-2F5D-0F1CE7884398}"/>
              </a:ext>
            </a:extLst>
          </p:cNvPr>
          <p:cNvSpPr>
            <a:spLocks noGrp="1"/>
          </p:cNvSpPr>
          <p:nvPr>
            <p:ph type="pic" sz="quarter" idx="13"/>
          </p:nvPr>
        </p:nvSpPr>
        <p:spPr>
          <a:xfrm>
            <a:off x="5153978" y="342016"/>
            <a:ext cx="6413182" cy="5976487"/>
          </a:xfrm>
          <a:blipFill>
            <a:blip r:embed="rId2">
              <a:alphaModFix amt="60000"/>
            </a:blip>
            <a:stretch>
              <a:fillRect/>
            </a:stretch>
          </a:blipFill>
        </p:spPr>
        <p:txBody>
          <a:bodyPr rtlCol="0"/>
          <a:lstStyle/>
          <a:p>
            <a:pPr rtl="0"/>
            <a:r>
              <a:rPr lang="nl"/>
              <a:t>Klik op pictogram om afbeelding toe te voegen</a:t>
            </a:r>
          </a:p>
        </p:txBody>
      </p:sp>
      <p:sp>
        <p:nvSpPr>
          <p:cNvPr id="23" name="Tijdelijke aanduiding voor datum 22">
            <a:extLst>
              <a:ext uri="{FF2B5EF4-FFF2-40B4-BE49-F238E27FC236}">
                <a16:creationId xmlns:a16="http://schemas.microsoft.com/office/drawing/2014/main" id="{8ACB14E1-4D3B-B55C-4791-64F774AC361F}"/>
              </a:ext>
            </a:extLst>
          </p:cNvPr>
          <p:cNvSpPr>
            <a:spLocks noGrp="1"/>
          </p:cNvSpPr>
          <p:nvPr>
            <p:ph type="dt" sz="half" idx="14"/>
          </p:nvPr>
        </p:nvSpPr>
        <p:spPr/>
        <p:txBody>
          <a:bodyPr rtlCol="0"/>
          <a:lstStyle/>
          <a:p>
            <a:pPr rtl="0"/>
            <a:fld id="{3060A77D-5A6D-C24D-A94C-3E79852B0FE3}" type="datetime1">
              <a:rPr lang="nl-NL" smtClean="0"/>
              <a:t>30-3-2026</a:t>
            </a:fld>
            <a:endParaRPr lang="en-US"/>
          </a:p>
        </p:txBody>
      </p:sp>
      <p:sp>
        <p:nvSpPr>
          <p:cNvPr id="25" name="Tijdelijke aanduiding voor dianummer 24">
            <a:extLst>
              <a:ext uri="{FF2B5EF4-FFF2-40B4-BE49-F238E27FC236}">
                <a16:creationId xmlns:a16="http://schemas.microsoft.com/office/drawing/2014/main" id="{E55DAD34-8521-F119-F985-ABFBDD340032}"/>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6902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foto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8247888" y="713232"/>
            <a:ext cx="3364992" cy="3227832"/>
          </a:xfrm>
        </p:spPr>
        <p:txBody>
          <a:bodyPr rtlCol="0" anchor="t">
            <a:normAutofit/>
          </a:bodyPr>
          <a:lstStyle>
            <a:lvl1pPr algn="l">
              <a:defRPr sz="4000">
                <a:gradFill>
                  <a:gsLst>
                    <a:gs pos="0">
                      <a:schemeClr val="accent2"/>
                    </a:gs>
                    <a:gs pos="100000">
                      <a:schemeClr val="accent5"/>
                    </a:gs>
                  </a:gsLst>
                  <a:lin ang="15600000" scaled="0"/>
                </a:gra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8247888" y="5138927"/>
            <a:ext cx="3200400" cy="1197864"/>
          </a:xfrm>
        </p:spPr>
        <p:txBody>
          <a:bodyPr rtlCol="0" anchor="t">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0" y="0"/>
            <a:ext cx="7548451" cy="6858000"/>
          </a:xfrm>
          <a:blipFill>
            <a:blip r:embed="rId2">
              <a:alphaModFix amt="70000"/>
            </a:blip>
            <a:stretch>
              <a:fillRect/>
            </a:stretch>
          </a:blipFill>
        </p:spPr>
        <p:txBody>
          <a:bodyPr rtlCol="0"/>
          <a:lstStyle/>
          <a:p>
            <a:pPr rtl="0"/>
            <a:r>
              <a:rPr lang="nl"/>
              <a:t>Klik op pictogram om afbeelding toe te voegen</a:t>
            </a:r>
            <a:endParaRPr lang="en-US"/>
          </a:p>
        </p:txBody>
      </p:sp>
      <p:grpSp>
        <p:nvGrpSpPr>
          <p:cNvPr id="7" name="Groep 6">
            <a:extLst>
              <a:ext uri="{FF2B5EF4-FFF2-40B4-BE49-F238E27FC236}">
                <a16:creationId xmlns:a16="http://schemas.microsoft.com/office/drawing/2014/main" id="{9BCBE317-7590-8646-B2DB-5BED6EE8A19B}"/>
              </a:ext>
              <a:ext uri="{C183D7F6-B498-43B3-948B-1728B52AA6E4}">
                <adec:decorative xmlns:adec="http://schemas.microsoft.com/office/drawing/2017/decorative" val="1"/>
              </a:ext>
            </a:extLst>
          </p:cNvPr>
          <p:cNvGrpSpPr/>
          <p:nvPr userDrawn="1"/>
        </p:nvGrpSpPr>
        <p:grpSpPr>
          <a:xfrm rot="5400000">
            <a:off x="4181134" y="3367319"/>
            <a:ext cx="6858000" cy="123363"/>
            <a:chOff x="-5025" y="6737718"/>
            <a:chExt cx="12207200" cy="123363"/>
          </a:xfrm>
        </p:grpSpPr>
        <p:sp>
          <p:nvSpPr>
            <p:cNvPr id="8" name="Rechthoek 7">
              <a:extLst>
                <a:ext uri="{FF2B5EF4-FFF2-40B4-BE49-F238E27FC236}">
                  <a16:creationId xmlns:a16="http://schemas.microsoft.com/office/drawing/2014/main" id="{55B255D3-4FB2-87A8-E502-9CDE10990A39}"/>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10" name="Rechthoek 9">
              <a:extLst>
                <a:ext uri="{FF2B5EF4-FFF2-40B4-BE49-F238E27FC236}">
                  <a16:creationId xmlns:a16="http://schemas.microsoft.com/office/drawing/2014/main" id="{FD15F704-CD21-A249-03F6-4F036D21400B}"/>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5" name="Tijdelijke aanduiding voor voettekst 4">
            <a:extLst>
              <a:ext uri="{FF2B5EF4-FFF2-40B4-BE49-F238E27FC236}">
                <a16:creationId xmlns:a16="http://schemas.microsoft.com/office/drawing/2014/main" id="{6B30B7E9-D8D3-BC56-A758-6C86B58C0AC5}"/>
              </a:ext>
            </a:extLst>
          </p:cNvPr>
          <p:cNvSpPr>
            <a:spLocks noGrp="1"/>
          </p:cNvSpPr>
          <p:nvPr>
            <p:ph type="ftr" sz="quarter" idx="15"/>
          </p:nvPr>
        </p:nvSpPr>
        <p:spPr>
          <a:xfrm>
            <a:off x="8247888" y="6318504"/>
            <a:ext cx="2459736" cy="365760"/>
          </a:xfrm>
        </p:spPr>
        <p:txBody>
          <a:bodyPr rtlCol="0"/>
          <a:lstStyle/>
          <a:p>
            <a:pPr rtl="0"/>
            <a:r>
              <a:rPr lang="nl"/>
              <a:t>Voorbeeld van voettekst</a:t>
            </a:r>
          </a:p>
        </p:txBody>
      </p:sp>
      <p:sp>
        <p:nvSpPr>
          <p:cNvPr id="4" name="Tijdelijke aanduiding voor datum 3">
            <a:extLst>
              <a:ext uri="{FF2B5EF4-FFF2-40B4-BE49-F238E27FC236}">
                <a16:creationId xmlns:a16="http://schemas.microsoft.com/office/drawing/2014/main" id="{3D4FF974-138E-88CF-9001-1A07C67D1DFD}"/>
              </a:ext>
            </a:extLst>
          </p:cNvPr>
          <p:cNvSpPr>
            <a:spLocks noGrp="1"/>
          </p:cNvSpPr>
          <p:nvPr>
            <p:ph type="dt" sz="half" idx="14"/>
          </p:nvPr>
        </p:nvSpPr>
        <p:spPr>
          <a:xfrm>
            <a:off x="10707624" y="6318504"/>
            <a:ext cx="859536" cy="365760"/>
          </a:xfrm>
        </p:spPr>
        <p:txBody>
          <a:bodyPr rtlCol="0"/>
          <a:lstStyle/>
          <a:p>
            <a:pPr rtl="0"/>
            <a:fld id="{A25D523D-42BF-994D-A95B-5625B7B1B855}" type="datetime1">
              <a:rPr lang="nl-NL" smtClean="0"/>
              <a:t>30-3-2026</a:t>
            </a:fld>
            <a:endParaRPr lang="en-US"/>
          </a:p>
        </p:txBody>
      </p:sp>
      <p:sp>
        <p:nvSpPr>
          <p:cNvPr id="6" name="Tijdelijke aanduiding voor dianummer 5">
            <a:extLst>
              <a:ext uri="{FF2B5EF4-FFF2-40B4-BE49-F238E27FC236}">
                <a16:creationId xmlns:a16="http://schemas.microsoft.com/office/drawing/2014/main" id="{E1DA7CD4-7B92-1CD1-A9F0-94B053972CA3}"/>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52850377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clusie">
    <p:bg>
      <p:bgRef idx="1001">
        <a:schemeClr val="bg1"/>
      </p:bgRef>
    </p:bg>
    <p:spTree>
      <p:nvGrpSpPr>
        <p:cNvPr id="1" name=""/>
        <p:cNvGrpSpPr/>
        <p:nvPr/>
      </p:nvGrpSpPr>
      <p:grpSpPr>
        <a:xfrm>
          <a:off x="0" y="0"/>
          <a:ext cx="0" cy="0"/>
          <a:chOff x="0" y="0"/>
          <a:chExt cx="0" cy="0"/>
        </a:xfrm>
      </p:grpSpPr>
      <p:grpSp>
        <p:nvGrpSpPr>
          <p:cNvPr id="3" name="Groep 2">
            <a:extLst>
              <a:ext uri="{FF2B5EF4-FFF2-40B4-BE49-F238E27FC236}">
                <a16:creationId xmlns:a16="http://schemas.microsoft.com/office/drawing/2014/main" id="{F0AE463B-60C7-F01E-97F6-1486FB41D222}"/>
              </a:ext>
              <a:ext uri="{C183D7F6-B498-43B3-948B-1728B52AA6E4}">
                <adec:decorative xmlns:adec="http://schemas.microsoft.com/office/drawing/2017/decorative" val="1"/>
              </a:ext>
            </a:extLst>
          </p:cNvPr>
          <p:cNvGrpSpPr/>
          <p:nvPr userDrawn="1"/>
        </p:nvGrpSpPr>
        <p:grpSpPr>
          <a:xfrm rot="10800000">
            <a:off x="0" y="6743026"/>
            <a:ext cx="12207200" cy="123363"/>
            <a:chOff x="-5025" y="6737718"/>
            <a:chExt cx="12207200" cy="123363"/>
          </a:xfrm>
        </p:grpSpPr>
        <p:sp>
          <p:nvSpPr>
            <p:cNvPr id="7" name="Rechthoek 6">
              <a:extLst>
                <a:ext uri="{FF2B5EF4-FFF2-40B4-BE49-F238E27FC236}">
                  <a16:creationId xmlns:a16="http://schemas.microsoft.com/office/drawing/2014/main" id="{EF94E48A-D751-8593-5D71-0683866A2404}"/>
                </a:ext>
              </a:extLst>
            </p:cNvPr>
            <p:cNvSpPr/>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9" name="Rechthoek 8">
              <a:extLst>
                <a:ext uri="{FF2B5EF4-FFF2-40B4-BE49-F238E27FC236}">
                  <a16:creationId xmlns:a16="http://schemas.microsoft.com/office/drawing/2014/main" id="{355092F9-8C9B-4865-CB0E-EFD550A28ED3}"/>
                </a:ext>
              </a:extLst>
            </p:cNvPr>
            <p:cNvSpPr/>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grpSp>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640080"/>
            <a:ext cx="10890373" cy="1463040"/>
          </a:xfrm>
        </p:spPr>
        <p:txBody>
          <a:bodyPr rtlCol="0" anchor="t">
            <a:normAutofit/>
          </a:bodyPr>
          <a:lstStyle>
            <a:lvl1pPr>
              <a:defRPr sz="6000">
                <a:gradFill>
                  <a:gsLst>
                    <a:gs pos="0">
                      <a:schemeClr val="accent2"/>
                    </a:gs>
                    <a:gs pos="100000">
                      <a:schemeClr val="accent5"/>
                    </a:gs>
                  </a:gsLst>
                  <a:lin ang="4200000" scaled="0"/>
                </a:gradFill>
              </a:defRPr>
            </a:lvl1pPr>
          </a:lstStyle>
          <a:p>
            <a:pPr rtl="0"/>
            <a:r>
              <a:rPr lang="nl"/>
              <a:t>Klik om de titelstijl van het model te bewerken</a:t>
            </a:r>
            <a:endParaRPr lang="en-US"/>
          </a:p>
        </p:txBody>
      </p:sp>
      <p:sp>
        <p:nvSpPr>
          <p:cNvPr id="8" name="Tijdelijke aanduiding voor inhoud 7">
            <a:extLst>
              <a:ext uri="{FF2B5EF4-FFF2-40B4-BE49-F238E27FC236}">
                <a16:creationId xmlns:a16="http://schemas.microsoft.com/office/drawing/2014/main" id="{C7E1FCC9-2D1D-9C6B-8C9A-E3D0A77DBEF0}"/>
              </a:ext>
            </a:extLst>
          </p:cNvPr>
          <p:cNvSpPr>
            <a:spLocks noGrp="1"/>
          </p:cNvSpPr>
          <p:nvPr>
            <p:ph sz="quarter" idx="13"/>
          </p:nvPr>
        </p:nvSpPr>
        <p:spPr>
          <a:xfrm>
            <a:off x="612648" y="3483864"/>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voettekst 4">
            <a:extLst>
              <a:ext uri="{FF2B5EF4-FFF2-40B4-BE49-F238E27FC236}">
                <a16:creationId xmlns:a16="http://schemas.microsoft.com/office/drawing/2014/main" id="{A67F5585-231E-4B46-143C-086AE5C56D2F}"/>
              </a:ext>
            </a:extLst>
          </p:cNvPr>
          <p:cNvSpPr>
            <a:spLocks noGrp="1"/>
          </p:cNvSpPr>
          <p:nvPr>
            <p:ph type="ftr" sz="quarter" idx="15"/>
          </p:nvPr>
        </p:nvSpPr>
        <p:spPr/>
        <p:txBody>
          <a:bodyPr rtlCol="0"/>
          <a:lstStyle/>
          <a:p>
            <a:pPr rtl="0"/>
            <a:r>
              <a:rPr lang="nl"/>
              <a:t>Voorbeeld van voettekst</a:t>
            </a:r>
            <a:endParaRPr lang="en-US"/>
          </a:p>
        </p:txBody>
      </p:sp>
      <p:sp>
        <p:nvSpPr>
          <p:cNvPr id="4" name="Tijdelijke aanduiding voor datum 3">
            <a:extLst>
              <a:ext uri="{FF2B5EF4-FFF2-40B4-BE49-F238E27FC236}">
                <a16:creationId xmlns:a16="http://schemas.microsoft.com/office/drawing/2014/main" id="{5C52CF0D-DCF6-2401-8AD6-ED12BCF0D0F7}"/>
              </a:ext>
            </a:extLst>
          </p:cNvPr>
          <p:cNvSpPr>
            <a:spLocks noGrp="1"/>
          </p:cNvSpPr>
          <p:nvPr>
            <p:ph type="dt" sz="half" idx="14"/>
          </p:nvPr>
        </p:nvSpPr>
        <p:spPr/>
        <p:txBody>
          <a:bodyPr rtlCol="0"/>
          <a:lstStyle/>
          <a:p>
            <a:pPr rtl="0"/>
            <a:fld id="{3EF616D3-6616-8C48-AEE7-F9CF1CFF258B}" type="datetime1">
              <a:rPr lang="nl-NL" smtClean="0"/>
              <a:t>30-3-2026</a:t>
            </a:fld>
            <a:endParaRPr lang="en-US"/>
          </a:p>
        </p:txBody>
      </p:sp>
      <p:sp>
        <p:nvSpPr>
          <p:cNvPr id="6" name="Tijdelijke aanduiding voor dianummer 5">
            <a:extLst>
              <a:ext uri="{FF2B5EF4-FFF2-40B4-BE49-F238E27FC236}">
                <a16:creationId xmlns:a16="http://schemas.microsoft.com/office/drawing/2014/main" id="{90CE8D9E-59BD-DBC5-F43C-8A6A21AE2F10}"/>
              </a:ext>
            </a:extLst>
          </p:cNvPr>
          <p:cNvSpPr>
            <a:spLocks noGrp="1"/>
          </p:cNvSpPr>
          <p:nvPr>
            <p:ph type="sldNum" sz="quarter" idx="16"/>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5662841"/>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clusie 2">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C7433D9-FD02-59E2-0F81-A0B7201D2DA0}"/>
              </a:ext>
            </a:extLst>
          </p:cNvPr>
          <p:cNvSpPr>
            <a:spLocks noGrp="1"/>
          </p:cNvSpPr>
          <p:nvPr>
            <p:ph type="title"/>
          </p:nvPr>
        </p:nvSpPr>
        <p:spPr>
          <a:xfrm>
            <a:off x="612648" y="1627318"/>
            <a:ext cx="8430768" cy="1842020"/>
          </a:xfrm>
        </p:spPr>
        <p:txBody>
          <a:bodyPr rtlCol="0" anchor="b">
            <a:normAutofit/>
          </a:bodyPr>
          <a:lstStyle>
            <a:lvl1pPr>
              <a:defRPr sz="6000">
                <a:gradFill>
                  <a:gsLst>
                    <a:gs pos="0">
                      <a:schemeClr val="accent2"/>
                    </a:gs>
                    <a:gs pos="100000">
                      <a:schemeClr val="accent5"/>
                    </a:gs>
                  </a:gsLst>
                  <a:lin ang="4200000" scaled="0"/>
                </a:gradFill>
              </a:defRPr>
            </a:lvl1pPr>
          </a:lstStyle>
          <a:p>
            <a:pPr rtl="0"/>
            <a:r>
              <a:rPr lang="nl"/>
              <a:t>Klik om de titelstijl van het model te bewerken</a:t>
            </a:r>
            <a:endParaRPr lang="en-US"/>
          </a:p>
        </p:txBody>
      </p:sp>
      <p:sp>
        <p:nvSpPr>
          <p:cNvPr id="7" name="Tijdelijke aanduiding voor inhoud 6">
            <a:extLst>
              <a:ext uri="{FF2B5EF4-FFF2-40B4-BE49-F238E27FC236}">
                <a16:creationId xmlns:a16="http://schemas.microsoft.com/office/drawing/2014/main" id="{053FFEDA-E57B-DF13-2394-A1514E15F85A}"/>
              </a:ext>
            </a:extLst>
          </p:cNvPr>
          <p:cNvSpPr>
            <a:spLocks noGrp="1"/>
          </p:cNvSpPr>
          <p:nvPr>
            <p:ph sz="quarter" idx="14"/>
          </p:nvPr>
        </p:nvSpPr>
        <p:spPr>
          <a:xfrm>
            <a:off x="612648" y="3622673"/>
            <a:ext cx="8430768" cy="1609344"/>
          </a:xfrm>
        </p:spPr>
        <p:txBody>
          <a:bodyPr vert="horz" lIns="91440" tIns="45720" rIns="91440" bIns="45720" rtlCol="0">
            <a:normAutofit/>
          </a:bodyPr>
          <a:lstStyle>
            <a:lvl1pPr marL="0" indent="0">
              <a:buNone/>
              <a:defRPr lang="en-US" sz="2200" dirty="0"/>
            </a:lvl1pPr>
            <a:lvl2pPr marL="228600" indent="0">
              <a:buNone/>
              <a:defRPr lang="en-US" sz="1800" dirty="0"/>
            </a:lvl2pPr>
            <a:lvl3pPr marL="457200" indent="0">
              <a:buNone/>
              <a:defRPr lang="en-US" sz="1600" dirty="0"/>
            </a:lvl3pPr>
            <a:lvl4pPr marL="685800" indent="0">
              <a:buNone/>
              <a:defRPr lang="en-US" sz="1400" dirty="0"/>
            </a:lvl4pPr>
            <a:lvl5pPr marL="914400" indent="0">
              <a:buNone/>
              <a:defRPr lang="en-US" sz="1200" dirty="0"/>
            </a:lvl5p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8" name="Tijdelijke aanduiding voor voettekst 7">
            <a:extLst>
              <a:ext uri="{FF2B5EF4-FFF2-40B4-BE49-F238E27FC236}">
                <a16:creationId xmlns:a16="http://schemas.microsoft.com/office/drawing/2014/main" id="{F664FAF8-D2CD-617D-EEE4-AFE7E979984A}"/>
              </a:ext>
            </a:extLst>
          </p:cNvPr>
          <p:cNvSpPr>
            <a:spLocks noGrp="1"/>
          </p:cNvSpPr>
          <p:nvPr>
            <p:ph type="ftr" sz="quarter" idx="16"/>
          </p:nvPr>
        </p:nvSpPr>
        <p:spPr/>
        <p:txBody>
          <a:bodyPr rtlCol="0"/>
          <a:lstStyle/>
          <a:p>
            <a:pPr algn="l" rtl="0"/>
            <a:r>
              <a:rPr lang="nl"/>
              <a:t>Voorbeeld van voettekst</a:t>
            </a:r>
          </a:p>
        </p:txBody>
      </p:sp>
      <p:sp>
        <p:nvSpPr>
          <p:cNvPr id="3" name="Tijdelijke aanduiding voor datum 2">
            <a:extLst>
              <a:ext uri="{FF2B5EF4-FFF2-40B4-BE49-F238E27FC236}">
                <a16:creationId xmlns:a16="http://schemas.microsoft.com/office/drawing/2014/main" id="{7CAECC89-C65D-CAD6-3F7F-24F67D81DCF1}"/>
              </a:ext>
            </a:extLst>
          </p:cNvPr>
          <p:cNvSpPr>
            <a:spLocks noGrp="1"/>
          </p:cNvSpPr>
          <p:nvPr>
            <p:ph type="dt" sz="half" idx="15"/>
          </p:nvPr>
        </p:nvSpPr>
        <p:spPr/>
        <p:txBody>
          <a:bodyPr rtlCol="0"/>
          <a:lstStyle/>
          <a:p>
            <a:pPr rtl="0"/>
            <a:fld id="{F03B2621-DD0C-DD40-8AA7-E4841FF7E088}" type="datetime1">
              <a:rPr lang="nl-NL" smtClean="0"/>
              <a:t>30-3-2026</a:t>
            </a:fld>
            <a:endParaRPr lang="en-US"/>
          </a:p>
        </p:txBody>
      </p:sp>
      <p:sp>
        <p:nvSpPr>
          <p:cNvPr id="9" name="Tijdelijke aanduiding voor dianummer 8">
            <a:extLst>
              <a:ext uri="{FF2B5EF4-FFF2-40B4-BE49-F238E27FC236}">
                <a16:creationId xmlns:a16="http://schemas.microsoft.com/office/drawing/2014/main" id="{B0DB779D-8A81-935C-F850-6C0DCAD5E6D1}"/>
              </a:ext>
            </a:extLst>
          </p:cNvPr>
          <p:cNvSpPr>
            <a:spLocks noGrp="1"/>
          </p:cNvSpPr>
          <p:nvPr>
            <p:ph type="sldNum" sz="quarter" idx="17"/>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173970110"/>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itel en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CAA0C-9920-36EF-0C3B-D2CCB79865B9}"/>
              </a:ext>
            </a:extLst>
          </p:cNvPr>
          <p:cNvSpPr>
            <a:spLocks noGrp="1"/>
          </p:cNvSpPr>
          <p:nvPr>
            <p:ph type="title"/>
          </p:nvPr>
        </p:nvSpPr>
        <p:spPr/>
        <p:txBody>
          <a:bodyPr/>
          <a:lstStyle>
            <a:lvl1pPr>
              <a:defRPr sz="3200">
                <a:solidFill>
                  <a:schemeClr val="accent1"/>
                </a:solidFill>
              </a:defRPr>
            </a:lvl1pPr>
          </a:lstStyle>
          <a:p>
            <a:r>
              <a:rPr lang="nl-NL"/>
              <a:t>Klik om stijl te bewerken</a:t>
            </a:r>
            <a:endParaRPr lang="nl-NL" dirty="0"/>
          </a:p>
        </p:txBody>
      </p:sp>
      <p:sp>
        <p:nvSpPr>
          <p:cNvPr id="3" name="Tijdelijke aanduiding voor inhoud 2">
            <a:extLst>
              <a:ext uri="{FF2B5EF4-FFF2-40B4-BE49-F238E27FC236}">
                <a16:creationId xmlns:a16="http://schemas.microsoft.com/office/drawing/2014/main" id="{406EA714-B149-1C73-8815-357E12F7A327}"/>
              </a:ext>
            </a:extLst>
          </p:cNvPr>
          <p:cNvSpPr>
            <a:spLocks noGrp="1"/>
          </p:cNvSpPr>
          <p:nvPr>
            <p:ph idx="1"/>
          </p:nvPr>
        </p:nvSpPr>
        <p:spPr/>
        <p:txBody>
          <a:bodyPr/>
          <a:lstStyle>
            <a:lvl1pPr>
              <a:defRPr sz="1800">
                <a:solidFill>
                  <a:schemeClr val="accent1"/>
                </a:solidFill>
              </a:defRPr>
            </a:lvl1pPr>
            <a:lvl2pPr>
              <a:defRPr sz="2000">
                <a:solidFill>
                  <a:schemeClr val="accent1"/>
                </a:solidFill>
              </a:defRPr>
            </a:lvl2pPr>
            <a:lvl3pPr>
              <a:defRPr sz="1600"/>
            </a:lvl3pPr>
          </a:lstStyle>
          <a:p>
            <a:pPr lvl="0"/>
            <a:r>
              <a:rPr lang="nl-NL"/>
              <a:t>Klikken om de tekststijl van het model te bewerken</a:t>
            </a:r>
          </a:p>
        </p:txBody>
      </p:sp>
      <p:pic>
        <p:nvPicPr>
          <p:cNvPr id="7" name="Graphic 6">
            <a:extLst>
              <a:ext uri="{FF2B5EF4-FFF2-40B4-BE49-F238E27FC236}">
                <a16:creationId xmlns:a16="http://schemas.microsoft.com/office/drawing/2014/main" id="{5D3A0EF1-E58C-ADAC-75E7-E426971BE078}"/>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588145" y="3233738"/>
            <a:ext cx="1636156" cy="2957404"/>
          </a:xfrm>
          <a:prstGeom prst="rect">
            <a:avLst/>
          </a:prstGeom>
        </p:spPr>
      </p:pic>
      <p:sp>
        <p:nvSpPr>
          <p:cNvPr id="21" name="Tijdelijke aanduiding voor voettekst 4">
            <a:extLst>
              <a:ext uri="{FF2B5EF4-FFF2-40B4-BE49-F238E27FC236}">
                <a16:creationId xmlns:a16="http://schemas.microsoft.com/office/drawing/2014/main" id="{0075796C-94B4-9AA5-29C4-5C34BAECF624}"/>
              </a:ext>
            </a:extLst>
          </p:cNvPr>
          <p:cNvSpPr>
            <a:spLocks noGrp="1"/>
          </p:cNvSpPr>
          <p:nvPr>
            <p:ph type="ftr" sz="quarter" idx="11"/>
          </p:nvPr>
        </p:nvSpPr>
        <p:spPr>
          <a:xfrm>
            <a:off x="838200" y="6186172"/>
            <a:ext cx="1695188" cy="365125"/>
          </a:xfrm>
        </p:spPr>
        <p:txBody>
          <a:bodyPr/>
          <a:lstStyle>
            <a:lvl1pPr algn="l">
              <a:defRPr sz="1200">
                <a:latin typeface="Archivo SemiCondensed Light" pitchFamily="2" charset="0"/>
                <a:cs typeface="Archivo SemiCondensed Light" pitchFamily="2" charset="0"/>
              </a:defRPr>
            </a:lvl1pPr>
          </a:lstStyle>
          <a:p>
            <a:r>
              <a:rPr lang="nl-NL"/>
              <a:t>Powerpoint Template 1.0</a:t>
            </a:r>
            <a:endParaRPr lang="nl-NL" sz="1200" dirty="0"/>
          </a:p>
        </p:txBody>
      </p:sp>
      <p:sp>
        <p:nvSpPr>
          <p:cNvPr id="22" name="Tijdelijke aanduiding voor datum 3">
            <a:extLst>
              <a:ext uri="{FF2B5EF4-FFF2-40B4-BE49-F238E27FC236}">
                <a16:creationId xmlns:a16="http://schemas.microsoft.com/office/drawing/2014/main" id="{5A12BAE4-7FB8-48C7-D79B-7FEAB24925CF}"/>
              </a:ext>
            </a:extLst>
          </p:cNvPr>
          <p:cNvSpPr>
            <a:spLocks noGrp="1"/>
          </p:cNvSpPr>
          <p:nvPr>
            <p:ph type="dt" sz="half" idx="2"/>
          </p:nvPr>
        </p:nvSpPr>
        <p:spPr>
          <a:xfrm>
            <a:off x="5526505" y="6186172"/>
            <a:ext cx="1138989"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algn="ctr"/>
            <a:endParaRPr lang="nl-NL" dirty="0"/>
          </a:p>
        </p:txBody>
      </p:sp>
      <p:sp>
        <p:nvSpPr>
          <p:cNvPr id="23" name="Tijdelijke aanduiding voor dianummer 5">
            <a:extLst>
              <a:ext uri="{FF2B5EF4-FFF2-40B4-BE49-F238E27FC236}">
                <a16:creationId xmlns:a16="http://schemas.microsoft.com/office/drawing/2014/main" id="{B71E0498-E7C7-EF94-C59F-B1A6A5A94F56}"/>
              </a:ext>
            </a:extLst>
          </p:cNvPr>
          <p:cNvSpPr>
            <a:spLocks noGrp="1"/>
          </p:cNvSpPr>
          <p:nvPr>
            <p:ph type="sldNum" sz="quarter" idx="4"/>
          </p:nvPr>
        </p:nvSpPr>
        <p:spPr>
          <a:xfrm>
            <a:off x="229933" y="6191250"/>
            <a:ext cx="710844"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algn="l"/>
            <a:fld id="{E59EB08E-E359-4CD1-9444-1EFA334D7BA9}" type="slidenum">
              <a:rPr lang="nl-NL" smtClean="0"/>
              <a:pPr/>
              <a:t>‹nr.›</a:t>
            </a:fld>
            <a:endParaRPr lang="nl-NL" dirty="0"/>
          </a:p>
        </p:txBody>
      </p:sp>
      <p:pic>
        <p:nvPicPr>
          <p:cNvPr id="24" name="Graphic 23">
            <a:extLst>
              <a:ext uri="{FF2B5EF4-FFF2-40B4-BE49-F238E27FC236}">
                <a16:creationId xmlns:a16="http://schemas.microsoft.com/office/drawing/2014/main" id="{8C057360-6785-277E-07C0-A3A92737EF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42282" y="6112298"/>
            <a:ext cx="1721285" cy="371675"/>
          </a:xfrm>
          <a:prstGeom prst="rect">
            <a:avLst/>
          </a:prstGeom>
        </p:spPr>
      </p:pic>
    </p:spTree>
    <p:extLst>
      <p:ext uri="{BB962C8B-B14F-4D97-AF65-F5344CB8AC3E}">
        <p14:creationId xmlns:p14="http://schemas.microsoft.com/office/powerpoint/2010/main" val="3914906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foto 3">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502920"/>
            <a:ext cx="5852160" cy="2953512"/>
          </a:xfrm>
        </p:spPr>
        <p:txBody>
          <a:bodyPr rtlCol="0" anchor="t">
            <a:normAutofit/>
          </a:bodyPr>
          <a:lstStyle>
            <a:lvl1pPr algn="l">
              <a:defRPr sz="5400">
                <a:gradFill>
                  <a:gsLst>
                    <a:gs pos="0">
                      <a:schemeClr val="accent2"/>
                    </a:gs>
                    <a:gs pos="100000">
                      <a:schemeClr val="accent5"/>
                    </a:gs>
                  </a:gsLst>
                  <a:lin ang="4800000" scaled="0"/>
                </a:gra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544568"/>
            <a:ext cx="4681728" cy="1591056"/>
          </a:xfrm>
        </p:spPr>
        <p:txBody>
          <a:bodyPr rtlCol="0"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11" name="Tijdelijke aanduiding voor voettekst 10">
            <a:extLst>
              <a:ext uri="{FF2B5EF4-FFF2-40B4-BE49-F238E27FC236}">
                <a16:creationId xmlns:a16="http://schemas.microsoft.com/office/drawing/2014/main" id="{F98245A6-7E39-43E3-BB93-77F622756065}"/>
              </a:ext>
            </a:extLst>
          </p:cNvPr>
          <p:cNvSpPr>
            <a:spLocks noGrp="1"/>
          </p:cNvSpPr>
          <p:nvPr>
            <p:ph type="ftr" sz="quarter" idx="15"/>
          </p:nvPr>
        </p:nvSpPr>
        <p:spPr/>
        <p:txBody>
          <a:bodyPr rtlCol="0"/>
          <a:lstStyle/>
          <a:p>
            <a:pPr algn="l" rtl="0"/>
            <a:r>
              <a:rPr lang="nl"/>
              <a:t>Voorbeeld van voettekst</a:t>
            </a:r>
          </a:p>
        </p:txBody>
      </p:sp>
      <p:sp>
        <p:nvSpPr>
          <p:cNvPr id="10" name="Tijdelijke aanduiding voor datum 9">
            <a:extLst>
              <a:ext uri="{FF2B5EF4-FFF2-40B4-BE49-F238E27FC236}">
                <a16:creationId xmlns:a16="http://schemas.microsoft.com/office/drawing/2014/main" id="{00431E1F-9861-6E9A-6FDA-9450A0A9109C}"/>
              </a:ext>
            </a:extLst>
          </p:cNvPr>
          <p:cNvSpPr>
            <a:spLocks noGrp="1"/>
          </p:cNvSpPr>
          <p:nvPr>
            <p:ph type="dt" sz="half" idx="14"/>
          </p:nvPr>
        </p:nvSpPr>
        <p:spPr>
          <a:xfrm>
            <a:off x="4617720" y="6318504"/>
            <a:ext cx="2153412" cy="365760"/>
          </a:xfrm>
        </p:spPr>
        <p:txBody>
          <a:bodyPr rtlCol="0"/>
          <a:lstStyle/>
          <a:p>
            <a:pPr rtl="0"/>
            <a:fld id="{487ECE69-EC71-B842-BADF-4F244BE4BE6F}" type="datetime1">
              <a:rPr lang="nl-NL" smtClean="0"/>
              <a:t>30-3-2026</a:t>
            </a:fld>
            <a:endParaRPr lang="en-US"/>
          </a:p>
        </p:txBody>
      </p:sp>
      <p:sp>
        <p:nvSpPr>
          <p:cNvPr id="12" name="Tijdelijke aanduiding voor dianumm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6318504"/>
            <a:ext cx="493776" cy="365760"/>
          </a:xfrm>
        </p:spPr>
        <p:txBody>
          <a:bodyPr rtlCol="0"/>
          <a:lstStyle/>
          <a:p>
            <a:pPr rtl="0"/>
            <a:fld id="{CC057153-B650-4DEB-B370-79DDCFDCE934}" type="slidenum">
              <a:rPr lang="en-US" smtClean="0"/>
              <a:pPr rtl="0"/>
              <a:t>‹nr.›</a:t>
            </a:fld>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7534656" y="0"/>
            <a:ext cx="4654296" cy="6858000"/>
          </a:xfrm>
          <a:blipFill>
            <a:blip r:embed="rId2">
              <a:alphaModFix amt="70000"/>
            </a:blip>
            <a:stretch>
              <a:fillRect/>
            </a:stretch>
          </a:blipFill>
        </p:spPr>
        <p:txBody>
          <a:bodyPr rtlCol="0"/>
          <a:lstStyle/>
          <a:p>
            <a:pPr rtl="0"/>
            <a:r>
              <a:rPr lang="nl"/>
              <a:t>Klik op pictogram om afbeelding toe te voegen</a:t>
            </a:r>
          </a:p>
        </p:txBody>
      </p:sp>
    </p:spTree>
    <p:extLst>
      <p:ext uri="{BB962C8B-B14F-4D97-AF65-F5344CB8AC3E}">
        <p14:creationId xmlns:p14="http://schemas.microsoft.com/office/powerpoint/2010/main" val="16691789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foto 4">
    <p:bg>
      <p:bgRef idx="1001">
        <a:schemeClr val="bg1"/>
      </p:bgRef>
    </p:bg>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CA9A80D3-2272-ED0F-EBF4-34428557569F}"/>
              </a:ext>
            </a:extLst>
          </p:cNvPr>
          <p:cNvSpPr/>
          <p:nvPr userDrawn="1"/>
        </p:nvSpPr>
        <p:spPr>
          <a:xfrm>
            <a:off x="-1" y="0"/>
            <a:ext cx="1219200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4" name="Rechthoek 3">
            <a:extLst>
              <a:ext uri="{FF2B5EF4-FFF2-40B4-BE49-F238E27FC236}">
                <a16:creationId xmlns:a16="http://schemas.microsoft.com/office/drawing/2014/main" id="{91F71E75-F7A2-7C1F-EF86-C5186E904883}"/>
              </a:ext>
            </a:extLst>
          </p:cNvPr>
          <p:cNvSpPr/>
          <p:nvPr userDrawn="1"/>
        </p:nvSpPr>
        <p:spPr>
          <a:xfrm>
            <a:off x="-4262" y="0"/>
            <a:ext cx="7547339" cy="6858002"/>
          </a:xfrm>
          <a:prstGeom prst="rect">
            <a:avLst/>
          </a:prstGeom>
          <a:gradFill>
            <a:gsLst>
              <a:gs pos="6000">
                <a:schemeClr val="accent5"/>
              </a:gs>
              <a:gs pos="100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5AB4E0A7-C9D3-8408-2EE0-E46AF38E815F}"/>
              </a:ext>
            </a:extLst>
          </p:cNvPr>
          <p:cNvSpPr/>
          <p:nvPr userDrawn="1"/>
        </p:nvSpPr>
        <p:spPr>
          <a:xfrm rot="10800000">
            <a:off x="-4285" y="-3"/>
            <a:ext cx="7547361" cy="6857999"/>
          </a:xfrm>
          <a:prstGeom prst="rect">
            <a:avLst/>
          </a:prstGeom>
          <a:gradFill>
            <a:gsLst>
              <a:gs pos="43000">
                <a:schemeClr val="accent2">
                  <a:alpha val="0"/>
                </a:schemeClr>
              </a:gs>
              <a:gs pos="100000">
                <a:schemeClr val="accent2">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hthoek 5">
            <a:extLst>
              <a:ext uri="{FF2B5EF4-FFF2-40B4-BE49-F238E27FC236}">
                <a16:creationId xmlns:a16="http://schemas.microsoft.com/office/drawing/2014/main" id="{E373CB42-010B-9ABE-75EF-F502B4A9F42C}"/>
              </a:ext>
            </a:extLst>
          </p:cNvPr>
          <p:cNvSpPr/>
          <p:nvPr userDrawn="1"/>
        </p:nvSpPr>
        <p:spPr>
          <a:xfrm rot="16200000">
            <a:off x="1156173" y="-1160457"/>
            <a:ext cx="5226425" cy="7547338"/>
          </a:xfrm>
          <a:prstGeom prst="rect">
            <a:avLst/>
          </a:prstGeom>
          <a:gradFill>
            <a:gsLst>
              <a:gs pos="50000">
                <a:schemeClr val="accent5">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2" name="Titel 1">
            <a:extLst>
              <a:ext uri="{FF2B5EF4-FFF2-40B4-BE49-F238E27FC236}">
                <a16:creationId xmlns:a16="http://schemas.microsoft.com/office/drawing/2014/main" id="{E4336E9A-8E96-CD8C-7598-F87632CD81CF}"/>
              </a:ext>
            </a:extLst>
          </p:cNvPr>
          <p:cNvSpPr>
            <a:spLocks noGrp="1"/>
          </p:cNvSpPr>
          <p:nvPr>
            <p:ph type="ctrTitle"/>
          </p:nvPr>
        </p:nvSpPr>
        <p:spPr>
          <a:xfrm>
            <a:off x="612648" y="502920"/>
            <a:ext cx="5852160" cy="2953512"/>
          </a:xfrm>
        </p:spPr>
        <p:txBody>
          <a:bodyPr rtlCol="0" anchor="t">
            <a:normAutofit/>
          </a:bodyPr>
          <a:lstStyle>
            <a:lvl1pPr algn="l">
              <a:defRPr sz="5400" b="0">
                <a:solidFill>
                  <a:schemeClr val="bg1"/>
                </a:solidFill>
              </a:defRPr>
            </a:lvl1pPr>
          </a:lstStyle>
          <a:p>
            <a:pPr rtl="0"/>
            <a:r>
              <a:rPr lang="nl"/>
              <a:t>Klik om de titelstijl van het model te bewerken</a:t>
            </a:r>
            <a:endParaRPr lang="en-US"/>
          </a:p>
        </p:txBody>
      </p:sp>
      <p:sp>
        <p:nvSpPr>
          <p:cNvPr id="3" name="Subtitel 2">
            <a:extLst>
              <a:ext uri="{FF2B5EF4-FFF2-40B4-BE49-F238E27FC236}">
                <a16:creationId xmlns:a16="http://schemas.microsoft.com/office/drawing/2014/main" id="{2BDC76B8-60F6-62D3-9F73-E81662203017}"/>
              </a:ext>
            </a:extLst>
          </p:cNvPr>
          <p:cNvSpPr>
            <a:spLocks noGrp="1"/>
          </p:cNvSpPr>
          <p:nvPr>
            <p:ph type="subTitle" idx="1"/>
          </p:nvPr>
        </p:nvSpPr>
        <p:spPr>
          <a:xfrm>
            <a:off x="612648" y="4544568"/>
            <a:ext cx="4681728" cy="1591056"/>
          </a:xfrm>
        </p:spPr>
        <p:txBody>
          <a:bodyPr rtlCol="0" anchor="ct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
              <a:t>Klik om de subtitelstijl van het model te bewerken</a:t>
            </a:r>
            <a:endParaRPr lang="en-US"/>
          </a:p>
        </p:txBody>
      </p:sp>
      <p:sp>
        <p:nvSpPr>
          <p:cNvPr id="11" name="Tijdelijke aanduiding voor voettekst 10">
            <a:extLst>
              <a:ext uri="{FF2B5EF4-FFF2-40B4-BE49-F238E27FC236}">
                <a16:creationId xmlns:a16="http://schemas.microsoft.com/office/drawing/2014/main" id="{F98245A6-7E39-43E3-BB93-77F622756065}"/>
              </a:ext>
            </a:extLst>
          </p:cNvPr>
          <p:cNvSpPr>
            <a:spLocks noGrp="1"/>
          </p:cNvSpPr>
          <p:nvPr>
            <p:ph type="ftr" sz="quarter" idx="15"/>
          </p:nvPr>
        </p:nvSpPr>
        <p:spPr/>
        <p:txBody>
          <a:bodyPr rtlCol="0"/>
          <a:lstStyle>
            <a:lvl1pPr>
              <a:defRPr>
                <a:solidFill>
                  <a:schemeClr val="bg1"/>
                </a:solidFill>
              </a:defRPr>
            </a:lvl1pPr>
          </a:lstStyle>
          <a:p>
            <a:pPr rtl="0"/>
            <a:r>
              <a:rPr lang="nl"/>
              <a:t>Voorbeeld van voettekst</a:t>
            </a:r>
            <a:endParaRPr lang="en-US"/>
          </a:p>
        </p:txBody>
      </p:sp>
      <p:sp>
        <p:nvSpPr>
          <p:cNvPr id="10" name="Tijdelijke aanduiding voor datum 9">
            <a:extLst>
              <a:ext uri="{FF2B5EF4-FFF2-40B4-BE49-F238E27FC236}">
                <a16:creationId xmlns:a16="http://schemas.microsoft.com/office/drawing/2014/main" id="{00431E1F-9861-6E9A-6FDA-9450A0A9109C}"/>
              </a:ext>
            </a:extLst>
          </p:cNvPr>
          <p:cNvSpPr>
            <a:spLocks noGrp="1"/>
          </p:cNvSpPr>
          <p:nvPr>
            <p:ph type="dt" sz="half" idx="14"/>
          </p:nvPr>
        </p:nvSpPr>
        <p:spPr>
          <a:xfrm>
            <a:off x="4617720" y="6318504"/>
            <a:ext cx="2153412" cy="365760"/>
          </a:xfrm>
        </p:spPr>
        <p:txBody>
          <a:bodyPr rtlCol="0"/>
          <a:lstStyle>
            <a:lvl1pPr>
              <a:defRPr>
                <a:solidFill>
                  <a:schemeClr val="bg1"/>
                </a:solidFill>
              </a:defRPr>
            </a:lvl1pPr>
          </a:lstStyle>
          <a:p>
            <a:pPr rtl="0"/>
            <a:fld id="{8CA73841-62CD-A74E-A1AF-CDFE63378B5B}" type="datetime1">
              <a:rPr lang="nl-NL" smtClean="0"/>
              <a:t>30-3-2026</a:t>
            </a:fld>
            <a:endParaRPr lang="en-US"/>
          </a:p>
        </p:txBody>
      </p:sp>
      <p:sp>
        <p:nvSpPr>
          <p:cNvPr id="12" name="Tijdelijke aanduiding voor dianummer 11">
            <a:extLst>
              <a:ext uri="{FF2B5EF4-FFF2-40B4-BE49-F238E27FC236}">
                <a16:creationId xmlns:a16="http://schemas.microsoft.com/office/drawing/2014/main" id="{43C4D8A9-0078-62DC-A293-9B6083ED649D}"/>
              </a:ext>
            </a:extLst>
          </p:cNvPr>
          <p:cNvSpPr>
            <a:spLocks noGrp="1"/>
          </p:cNvSpPr>
          <p:nvPr>
            <p:ph type="sldNum" sz="quarter" idx="16"/>
          </p:nvPr>
        </p:nvSpPr>
        <p:spPr>
          <a:xfrm>
            <a:off x="6688836" y="6318504"/>
            <a:ext cx="493776" cy="365760"/>
          </a:xfrm>
        </p:spPr>
        <p:txBody>
          <a:bodyPr rtlCol="0"/>
          <a:lstStyle>
            <a:lvl1pPr>
              <a:defRPr>
                <a:solidFill>
                  <a:schemeClr val="bg1"/>
                </a:solidFill>
              </a:defRPr>
            </a:lvl1pPr>
          </a:lstStyle>
          <a:p>
            <a:pPr rtl="0"/>
            <a:fld id="{CC057153-B650-4DEB-B370-79DDCFDCE934}" type="slidenum">
              <a:rPr lang="en-US" smtClean="0"/>
              <a:pPr rtl="0"/>
              <a:t>‹nr.›</a:t>
            </a:fld>
            <a:endParaRPr lang="en-US"/>
          </a:p>
        </p:txBody>
      </p:sp>
      <p:sp>
        <p:nvSpPr>
          <p:cNvPr id="9" name="Tijdelijke aanduiding voor afbeelding 8">
            <a:extLst>
              <a:ext uri="{FF2B5EF4-FFF2-40B4-BE49-F238E27FC236}">
                <a16:creationId xmlns:a16="http://schemas.microsoft.com/office/drawing/2014/main" id="{37C87932-7DAB-7F93-5E51-7AEEA5AC7FEA}"/>
              </a:ext>
            </a:extLst>
          </p:cNvPr>
          <p:cNvSpPr>
            <a:spLocks noGrp="1"/>
          </p:cNvSpPr>
          <p:nvPr>
            <p:ph type="pic" sz="quarter" idx="13"/>
          </p:nvPr>
        </p:nvSpPr>
        <p:spPr>
          <a:xfrm>
            <a:off x="7534656" y="0"/>
            <a:ext cx="4654296" cy="6858000"/>
          </a:xfrm>
          <a:blipFill dpi="0" rotWithShape="1">
            <a:blip r:embed="rId2">
              <a:alphaModFix amt="70000"/>
            </a:blip>
            <a:srcRect/>
            <a:stretch>
              <a:fillRect/>
            </a:stretch>
          </a:blipFill>
        </p:spPr>
        <p:txBody>
          <a:bodyPr rtlCol="0"/>
          <a:lstStyle/>
          <a:p>
            <a:pPr rtl="0"/>
            <a:r>
              <a:rPr lang="nl"/>
              <a:t>Klik op pictogram om afbeelding toe te voegen</a:t>
            </a:r>
          </a:p>
        </p:txBody>
      </p:sp>
    </p:spTree>
    <p:extLst>
      <p:ext uri="{BB962C8B-B14F-4D97-AF65-F5344CB8AC3E}">
        <p14:creationId xmlns:p14="http://schemas.microsoft.com/office/powerpoint/2010/main" val="365504228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ekop 1">
    <p:bg>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92EA34-13CC-54C1-DE3D-4F1D5D55C9A7}"/>
              </a:ext>
            </a:extLst>
          </p:cNvPr>
          <p:cNvSpPr>
            <a:spLocks noGrp="1"/>
          </p:cNvSpPr>
          <p:nvPr>
            <p:ph type="title"/>
          </p:nvPr>
        </p:nvSpPr>
        <p:spPr>
          <a:xfrm>
            <a:off x="612647" y="2093976"/>
            <a:ext cx="7271895" cy="4178808"/>
          </a:xfrm>
        </p:spPr>
        <p:txBody>
          <a:bodyPr rtlCol="0" anchor="b">
            <a:normAutofit/>
          </a:bodyPr>
          <a:lstStyle>
            <a:lvl1pPr>
              <a:defRPr sz="7200">
                <a:gradFill>
                  <a:gsLst>
                    <a:gs pos="0">
                      <a:schemeClr val="accent2"/>
                    </a:gs>
                    <a:gs pos="100000">
                      <a:schemeClr val="accent5"/>
                    </a:gs>
                  </a:gsLst>
                  <a:lin ang="2700000" scaled="0"/>
                </a:gradFill>
              </a:defRPr>
            </a:lvl1pPr>
          </a:lstStyle>
          <a:p>
            <a:pPr rtl="0"/>
            <a:r>
              <a:rPr lang="nl"/>
              <a:t>Klik om de titelstijl van het model te bewerken</a:t>
            </a:r>
            <a:endParaRPr lang="en-US"/>
          </a:p>
        </p:txBody>
      </p:sp>
      <p:sp>
        <p:nvSpPr>
          <p:cNvPr id="5" name="Tijdelijke aanduiding voor voettekst 4">
            <a:extLst>
              <a:ext uri="{FF2B5EF4-FFF2-40B4-BE49-F238E27FC236}">
                <a16:creationId xmlns:a16="http://schemas.microsoft.com/office/drawing/2014/main" id="{028F8ECD-BC5C-69B8-45CB-D6C697E807BB}"/>
              </a:ext>
            </a:extLst>
          </p:cNvPr>
          <p:cNvSpPr>
            <a:spLocks noGrp="1"/>
          </p:cNvSpPr>
          <p:nvPr>
            <p:ph type="ftr" sz="quarter" idx="11"/>
          </p:nvPr>
        </p:nvSpPr>
        <p:spPr/>
        <p:txBody>
          <a:bodyPr rtlCol="0"/>
          <a:lstStyle/>
          <a:p>
            <a:pPr algn="l" rtl="0"/>
            <a:r>
              <a:rPr lang="nl"/>
              <a:t>Voorbeeld van voettekst</a:t>
            </a:r>
          </a:p>
        </p:txBody>
      </p:sp>
      <p:sp>
        <p:nvSpPr>
          <p:cNvPr id="4" name="Tijdelijke aanduiding voor datum 3">
            <a:extLst>
              <a:ext uri="{FF2B5EF4-FFF2-40B4-BE49-F238E27FC236}">
                <a16:creationId xmlns:a16="http://schemas.microsoft.com/office/drawing/2014/main" id="{57F97286-C615-453F-E284-B5C22987E2C1}"/>
              </a:ext>
            </a:extLst>
          </p:cNvPr>
          <p:cNvSpPr>
            <a:spLocks noGrp="1"/>
          </p:cNvSpPr>
          <p:nvPr>
            <p:ph type="dt" sz="half" idx="10"/>
          </p:nvPr>
        </p:nvSpPr>
        <p:spPr/>
        <p:txBody>
          <a:bodyPr rtlCol="0"/>
          <a:lstStyle/>
          <a:p>
            <a:pPr rtl="0"/>
            <a:fld id="{64708C1A-06C1-9B49-8E09-D78A22D44742}" type="datetime1">
              <a:rPr lang="nl-NL" smtClean="0"/>
              <a:t>30-3-2026</a:t>
            </a:fld>
            <a:endParaRPr lang="en-US"/>
          </a:p>
        </p:txBody>
      </p:sp>
      <p:sp>
        <p:nvSpPr>
          <p:cNvPr id="6" name="Tijdelijke aanduiding voor dianummer 5">
            <a:extLst>
              <a:ext uri="{FF2B5EF4-FFF2-40B4-BE49-F238E27FC236}">
                <a16:creationId xmlns:a16="http://schemas.microsoft.com/office/drawing/2014/main" id="{96A721B8-1357-D164-0082-D2B50441B990}"/>
              </a:ext>
            </a:extLst>
          </p:cNvPr>
          <p:cNvSpPr>
            <a:spLocks noGrp="1"/>
          </p:cNvSpPr>
          <p:nvPr>
            <p:ph type="sldNum" sz="quarter" idx="12"/>
          </p:nvPr>
        </p:nvSpPr>
        <p:spPr/>
        <p:txBody>
          <a:bodyPr rtlCol="0"/>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3566456766"/>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ekop 2">
    <p:bg>
      <p:bgRef idx="1001">
        <a:schemeClr val="bg1"/>
      </p:bgRef>
    </p:bg>
    <p:spTree>
      <p:nvGrpSpPr>
        <p:cNvPr id="1" name=""/>
        <p:cNvGrpSpPr/>
        <p:nvPr/>
      </p:nvGrpSpPr>
      <p:grpSpPr>
        <a:xfrm>
          <a:off x="0" y="0"/>
          <a:ext cx="0" cy="0"/>
          <a:chOff x="0" y="0"/>
          <a:chExt cx="0" cy="0"/>
        </a:xfrm>
      </p:grpSpPr>
      <p:sp>
        <p:nvSpPr>
          <p:cNvPr id="4" name="Rechthoek 3">
            <a:extLst>
              <a:ext uri="{FF2B5EF4-FFF2-40B4-BE49-F238E27FC236}">
                <a16:creationId xmlns:a16="http://schemas.microsoft.com/office/drawing/2014/main" id="{54F65FF0-EE88-E48A-1552-AF2B228EADC6}"/>
              </a:ext>
            </a:extLst>
          </p:cNvPr>
          <p:cNvSpPr/>
          <p:nvPr userDrawn="1"/>
        </p:nvSpPr>
        <p:spPr>
          <a:xfrm>
            <a:off x="0" y="0"/>
            <a:ext cx="12192000" cy="6858000"/>
          </a:xfrm>
          <a:prstGeom prst="rect">
            <a:avLst/>
          </a:prstGeom>
          <a:solidFill>
            <a:schemeClr val="bg2"/>
          </a:solidFill>
          <a:ln w="1905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5" name="Rechthoek 4">
            <a:extLst>
              <a:ext uri="{FF2B5EF4-FFF2-40B4-BE49-F238E27FC236}">
                <a16:creationId xmlns:a16="http://schemas.microsoft.com/office/drawing/2014/main" id="{43D93006-CD9A-ACB8-4DFF-755585BD51C6}"/>
              </a:ext>
            </a:extLst>
          </p:cNvPr>
          <p:cNvSpPr/>
          <p:nvPr userDrawn="1"/>
        </p:nvSpPr>
        <p:spPr>
          <a:xfrm rot="5400000" flipH="1" flipV="1">
            <a:off x="2662822" y="-2671180"/>
            <a:ext cx="6866356" cy="12192001"/>
          </a:xfrm>
          <a:prstGeom prst="rect">
            <a:avLst/>
          </a:prstGeom>
          <a:gradFill>
            <a:gsLst>
              <a:gs pos="13000">
                <a:schemeClr val="accent2"/>
              </a:gs>
              <a:gs pos="100000">
                <a:schemeClr val="accent5"/>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6" name="Rechthoek 5">
            <a:extLst>
              <a:ext uri="{FF2B5EF4-FFF2-40B4-BE49-F238E27FC236}">
                <a16:creationId xmlns:a16="http://schemas.microsoft.com/office/drawing/2014/main" id="{3B71B6E1-2B98-87C0-C97D-DC19E754324D}"/>
              </a:ext>
            </a:extLst>
          </p:cNvPr>
          <p:cNvSpPr/>
          <p:nvPr userDrawn="1"/>
        </p:nvSpPr>
        <p:spPr>
          <a:xfrm rot="16200000" flipH="1" flipV="1">
            <a:off x="2144989" y="-2153344"/>
            <a:ext cx="5473326" cy="9763303"/>
          </a:xfrm>
          <a:prstGeom prst="rect">
            <a:avLst/>
          </a:prstGeom>
          <a:gradFill flip="none" rotWithShape="1">
            <a:gsLst>
              <a:gs pos="0">
                <a:schemeClr val="accent5">
                  <a:lumMod val="75000"/>
                  <a:alpha val="68000"/>
                </a:schemeClr>
              </a:gs>
              <a:gs pos="45000">
                <a:schemeClr val="accent5">
                  <a:lumMod val="60000"/>
                  <a:lumOff val="40000"/>
                  <a:alpha val="0"/>
                </a:schemeClr>
              </a:gs>
            </a:gsLst>
            <a:lin ang="19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7" name="Rechthoek 6">
            <a:extLst>
              <a:ext uri="{FF2B5EF4-FFF2-40B4-BE49-F238E27FC236}">
                <a16:creationId xmlns:a16="http://schemas.microsoft.com/office/drawing/2014/main" id="{A35B8330-0A40-6340-3205-86A38459537F}"/>
              </a:ext>
            </a:extLst>
          </p:cNvPr>
          <p:cNvSpPr/>
          <p:nvPr userDrawn="1"/>
        </p:nvSpPr>
        <p:spPr>
          <a:xfrm flipV="1">
            <a:off x="1031672" y="2962966"/>
            <a:ext cx="11160328" cy="3895034"/>
          </a:xfrm>
          <a:prstGeom prst="rect">
            <a:avLst/>
          </a:prstGeom>
          <a:gradFill>
            <a:gsLst>
              <a:gs pos="0">
                <a:schemeClr val="accent5">
                  <a:lumMod val="75000"/>
                </a:schemeClr>
              </a:gs>
              <a:gs pos="42000">
                <a:schemeClr val="accent5">
                  <a:alpha val="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solidFill>
                <a:srgbClr val="FFFFFF"/>
              </a:solidFill>
            </a:endParaRPr>
          </a:p>
        </p:txBody>
      </p:sp>
      <p:sp>
        <p:nvSpPr>
          <p:cNvPr id="13" name="Rechthoek 12">
            <a:extLst>
              <a:ext uri="{FF2B5EF4-FFF2-40B4-BE49-F238E27FC236}">
                <a16:creationId xmlns:a16="http://schemas.microsoft.com/office/drawing/2014/main" id="{DA413373-13C5-71D9-C45A-699B0F451355}"/>
              </a:ext>
              <a:ext uri="{C183D7F6-B498-43B3-948B-1728B52AA6E4}">
                <adec:decorative xmlns:adec="http://schemas.microsoft.com/office/drawing/2017/decorative" val="1"/>
              </a:ext>
            </a:extLst>
          </p:cNvPr>
          <p:cNvSpPr/>
          <p:nvPr userDrawn="1"/>
        </p:nvSpPr>
        <p:spPr>
          <a:xfrm rot="5400000" flipH="1" flipV="1">
            <a:off x="1233479" y="361145"/>
            <a:ext cx="5263375" cy="7730333"/>
          </a:xfrm>
          <a:prstGeom prst="rect">
            <a:avLst/>
          </a:prstGeom>
          <a:gradFill flip="none" rotWithShape="1">
            <a:gsLst>
              <a:gs pos="8000">
                <a:schemeClr val="accent2">
                  <a:lumMod val="75000"/>
                </a:schemeClr>
              </a:gs>
              <a:gs pos="50000">
                <a:schemeClr val="accent2">
                  <a:alpha val="0"/>
                </a:schemeClr>
              </a:gs>
            </a:gsLst>
            <a:lin ang="18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0"/>
            <a:endParaRPr lang="en-US">
              <a:solidFill>
                <a:srgbClr val="FFFFFF"/>
              </a:solidFill>
            </a:endParaRPr>
          </a:p>
        </p:txBody>
      </p:sp>
      <p:sp>
        <p:nvSpPr>
          <p:cNvPr id="2" name="Titel 1">
            <a:extLst>
              <a:ext uri="{FF2B5EF4-FFF2-40B4-BE49-F238E27FC236}">
                <a16:creationId xmlns:a16="http://schemas.microsoft.com/office/drawing/2014/main" id="{8892EA34-13CC-54C1-DE3D-4F1D5D55C9A7}"/>
              </a:ext>
            </a:extLst>
          </p:cNvPr>
          <p:cNvSpPr>
            <a:spLocks noGrp="1"/>
          </p:cNvSpPr>
          <p:nvPr>
            <p:ph type="title"/>
          </p:nvPr>
        </p:nvSpPr>
        <p:spPr>
          <a:xfrm>
            <a:off x="612648" y="2093976"/>
            <a:ext cx="6528816" cy="4178808"/>
          </a:xfrm>
        </p:spPr>
        <p:txBody>
          <a:bodyPr rtlCol="0" anchor="b">
            <a:normAutofit/>
          </a:bodyPr>
          <a:lstStyle>
            <a:lvl1pPr>
              <a:defRPr sz="6600">
                <a:solidFill>
                  <a:schemeClr val="bg1"/>
                </a:solidFill>
              </a:defRPr>
            </a:lvl1pPr>
          </a:lstStyle>
          <a:p>
            <a:pPr rtl="0"/>
            <a:r>
              <a:rPr lang="nl"/>
              <a:t>Klik om de titelstijl van het model te bewerken</a:t>
            </a:r>
            <a:endParaRPr lang="en-US"/>
          </a:p>
        </p:txBody>
      </p:sp>
      <p:sp>
        <p:nvSpPr>
          <p:cNvPr id="15" name="Tijdelijke aanduiding voor voettekst 14">
            <a:extLst>
              <a:ext uri="{FF2B5EF4-FFF2-40B4-BE49-F238E27FC236}">
                <a16:creationId xmlns:a16="http://schemas.microsoft.com/office/drawing/2014/main" id="{C3B3753E-6E60-F731-58BF-7C4D0497E939}"/>
              </a:ext>
            </a:extLst>
          </p:cNvPr>
          <p:cNvSpPr>
            <a:spLocks noGrp="1"/>
          </p:cNvSpPr>
          <p:nvPr>
            <p:ph type="ftr" sz="quarter" idx="11"/>
          </p:nvPr>
        </p:nvSpPr>
        <p:spPr/>
        <p:txBody>
          <a:bodyPr rtlCol="0"/>
          <a:lstStyle>
            <a:lvl1pPr>
              <a:defRPr>
                <a:solidFill>
                  <a:schemeClr val="bg1"/>
                </a:solidFill>
              </a:defRPr>
            </a:lvl1pPr>
          </a:lstStyle>
          <a:p>
            <a:pPr rtl="0"/>
            <a:r>
              <a:rPr lang="nl"/>
              <a:t>Voorbeeld van voettekst</a:t>
            </a:r>
            <a:endParaRPr lang="en-US"/>
          </a:p>
        </p:txBody>
      </p:sp>
      <p:sp>
        <p:nvSpPr>
          <p:cNvPr id="14" name="Tijdelijke aanduiding voor datum 13">
            <a:extLst>
              <a:ext uri="{FF2B5EF4-FFF2-40B4-BE49-F238E27FC236}">
                <a16:creationId xmlns:a16="http://schemas.microsoft.com/office/drawing/2014/main" id="{08CEB89B-6066-557A-EBEC-18307AC240FE}"/>
              </a:ext>
            </a:extLst>
          </p:cNvPr>
          <p:cNvSpPr>
            <a:spLocks noGrp="1"/>
          </p:cNvSpPr>
          <p:nvPr>
            <p:ph type="dt" sz="half" idx="10"/>
          </p:nvPr>
        </p:nvSpPr>
        <p:spPr/>
        <p:txBody>
          <a:bodyPr rtlCol="0"/>
          <a:lstStyle>
            <a:lvl1pPr>
              <a:defRPr>
                <a:solidFill>
                  <a:schemeClr val="bg1"/>
                </a:solidFill>
              </a:defRPr>
            </a:lvl1pPr>
          </a:lstStyle>
          <a:p>
            <a:pPr rtl="0"/>
            <a:fld id="{AFAD965D-28E6-F34A-8F87-2906FB8805A2}" type="datetime1">
              <a:rPr lang="nl-NL" smtClean="0"/>
              <a:t>30-3-2026</a:t>
            </a:fld>
            <a:endParaRPr lang="en-US"/>
          </a:p>
        </p:txBody>
      </p:sp>
      <p:sp>
        <p:nvSpPr>
          <p:cNvPr id="16" name="Tijdelijke aanduiding voor dianummer 15">
            <a:extLst>
              <a:ext uri="{FF2B5EF4-FFF2-40B4-BE49-F238E27FC236}">
                <a16:creationId xmlns:a16="http://schemas.microsoft.com/office/drawing/2014/main" id="{C2114D5C-BE8D-24C7-4A79-C0C28376AA5F}"/>
              </a:ext>
            </a:extLst>
          </p:cNvPr>
          <p:cNvSpPr>
            <a:spLocks noGrp="1"/>
          </p:cNvSpPr>
          <p:nvPr>
            <p:ph type="sldNum" sz="quarter" idx="12"/>
          </p:nvPr>
        </p:nvSpPr>
        <p:spPr/>
        <p:txBody>
          <a:bodyPr rtlCol="0"/>
          <a:lstStyle>
            <a:lvl1pPr>
              <a:defRPr>
                <a:solidFill>
                  <a:schemeClr val="bg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133841457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75BFB69-9245-EC58-F1DE-FEB625BD336A}"/>
              </a:ext>
            </a:extLst>
          </p:cNvPr>
          <p:cNvSpPr>
            <a:spLocks noGrp="1"/>
          </p:cNvSpPr>
          <p:nvPr>
            <p:ph type="title"/>
          </p:nvPr>
        </p:nvSpPr>
        <p:spPr>
          <a:xfrm>
            <a:off x="612648" y="502920"/>
            <a:ext cx="10954512" cy="1197864"/>
          </a:xfrm>
          <a:prstGeom prst="rect">
            <a:avLst/>
          </a:prstGeom>
        </p:spPr>
        <p:txBody>
          <a:bodyPr vert="horz" lIns="91440" tIns="45720" rIns="91440" bIns="45720" rtlCol="0" anchor="b">
            <a:normAutofit/>
          </a:bodyPr>
          <a:lstStyle/>
          <a:p>
            <a:pPr rtl="0"/>
            <a:r>
              <a:rPr lang="nl"/>
              <a:t>Klik om de titelstijl van het model te bewerken</a:t>
            </a:r>
            <a:endParaRPr lang="en-US"/>
          </a:p>
        </p:txBody>
      </p:sp>
      <p:sp>
        <p:nvSpPr>
          <p:cNvPr id="3" name="Tijdelijke aanduiding voor tekst 2">
            <a:extLst>
              <a:ext uri="{FF2B5EF4-FFF2-40B4-BE49-F238E27FC236}">
                <a16:creationId xmlns:a16="http://schemas.microsoft.com/office/drawing/2014/main" id="{5516AFD5-5144-C460-0CA4-644BC4A93C02}"/>
              </a:ext>
            </a:extLst>
          </p:cNvPr>
          <p:cNvSpPr>
            <a:spLocks noGrp="1"/>
          </p:cNvSpPr>
          <p:nvPr>
            <p:ph type="body" idx="1"/>
          </p:nvPr>
        </p:nvSpPr>
        <p:spPr>
          <a:xfrm>
            <a:off x="612648" y="1801368"/>
            <a:ext cx="10954512" cy="4480560"/>
          </a:xfrm>
          <a:prstGeom prst="rect">
            <a:avLst/>
          </a:prstGeom>
        </p:spPr>
        <p:txBody>
          <a:bodyPr vert="horz" lIns="91440" tIns="45720" rIns="91440" bIns="45720" rtlCol="0">
            <a:normAutofit/>
          </a:bodyPr>
          <a:lstStyle/>
          <a:p>
            <a:pPr lvl="0" rtl="0"/>
            <a:r>
              <a:rPr lang="nl"/>
              <a:t>Klik om de tekststijlen van het model te bewerken</a:t>
            </a:r>
          </a:p>
          <a:p>
            <a:pPr lvl="1" rtl="0"/>
            <a:r>
              <a:rPr lang="nl"/>
              <a:t>Tweede niveau</a:t>
            </a:r>
          </a:p>
          <a:p>
            <a:pPr lvl="2" rtl="0"/>
            <a:r>
              <a:rPr lang="nl"/>
              <a:t>Derde niveau</a:t>
            </a:r>
          </a:p>
          <a:p>
            <a:pPr lvl="3" rtl="0"/>
            <a:r>
              <a:rPr lang="nl"/>
              <a:t>Vierde niveau</a:t>
            </a:r>
          </a:p>
          <a:p>
            <a:pPr lvl="4" rtl="0"/>
            <a:r>
              <a:rPr lang="nl"/>
              <a:t>Vijfde niveau</a:t>
            </a:r>
            <a:endParaRPr lang="en-US"/>
          </a:p>
        </p:txBody>
      </p:sp>
      <p:sp>
        <p:nvSpPr>
          <p:cNvPr id="5" name="Tijdelijke aanduiding voor voettekst 4">
            <a:extLst>
              <a:ext uri="{FF2B5EF4-FFF2-40B4-BE49-F238E27FC236}">
                <a16:creationId xmlns:a16="http://schemas.microsoft.com/office/drawing/2014/main" id="{D4E1B7C8-DA74-800B-EE14-A39E9DB32DE4}"/>
              </a:ext>
            </a:extLst>
          </p:cNvPr>
          <p:cNvSpPr>
            <a:spLocks noGrp="1"/>
          </p:cNvSpPr>
          <p:nvPr>
            <p:ph type="ftr" sz="quarter" idx="3"/>
          </p:nvPr>
        </p:nvSpPr>
        <p:spPr>
          <a:xfrm>
            <a:off x="612648" y="6318504"/>
            <a:ext cx="4096512" cy="365760"/>
          </a:xfrm>
          <a:prstGeom prst="rect">
            <a:avLst/>
          </a:prstGeom>
        </p:spPr>
        <p:txBody>
          <a:bodyPr vert="horz" lIns="91440" tIns="45720" rIns="91440" bIns="45720" rtlCol="0" anchor="ctr"/>
          <a:lstStyle>
            <a:lvl1pPr algn="l">
              <a:defRPr sz="850">
                <a:solidFill>
                  <a:schemeClr val="tx1"/>
                </a:solidFill>
              </a:defRPr>
            </a:lvl1pPr>
          </a:lstStyle>
          <a:p>
            <a:pPr rtl="0"/>
            <a:r>
              <a:rPr lang="nl"/>
              <a:t>Voorbeeld van voettekst</a:t>
            </a:r>
          </a:p>
        </p:txBody>
      </p:sp>
      <p:sp>
        <p:nvSpPr>
          <p:cNvPr id="4" name="Tijdelijke aanduiding voor datum 3">
            <a:extLst>
              <a:ext uri="{FF2B5EF4-FFF2-40B4-BE49-F238E27FC236}">
                <a16:creationId xmlns:a16="http://schemas.microsoft.com/office/drawing/2014/main" id="{3995753E-AF8A-7E04-8A1A-205B755A0215}"/>
              </a:ext>
            </a:extLst>
          </p:cNvPr>
          <p:cNvSpPr>
            <a:spLocks noGrp="1"/>
          </p:cNvSpPr>
          <p:nvPr>
            <p:ph type="dt" sz="half" idx="2"/>
          </p:nvPr>
        </p:nvSpPr>
        <p:spPr>
          <a:xfrm>
            <a:off x="8430768" y="6318504"/>
            <a:ext cx="3136392" cy="365760"/>
          </a:xfrm>
          <a:prstGeom prst="rect">
            <a:avLst/>
          </a:prstGeom>
        </p:spPr>
        <p:txBody>
          <a:bodyPr vert="horz" lIns="91440" tIns="45720" rIns="91440" bIns="45720" rtlCol="0" anchor="ctr"/>
          <a:lstStyle>
            <a:lvl1pPr algn="r">
              <a:defRPr sz="850">
                <a:solidFill>
                  <a:schemeClr val="tx1"/>
                </a:solidFill>
              </a:defRPr>
            </a:lvl1pPr>
          </a:lstStyle>
          <a:p>
            <a:pPr rtl="0"/>
            <a:fld id="{589A8A73-6CED-A140-8D6D-59426F68E88C}" type="datetime1">
              <a:rPr lang="nl-NL" smtClean="0"/>
              <a:t>30-3-2026</a:t>
            </a:fld>
            <a:endParaRPr lang="en-US"/>
          </a:p>
        </p:txBody>
      </p:sp>
      <p:sp>
        <p:nvSpPr>
          <p:cNvPr id="6" name="Tijdelijke aanduiding voor dianumm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84864" y="6318504"/>
            <a:ext cx="493776" cy="365760"/>
          </a:xfrm>
          <a:prstGeom prst="rect">
            <a:avLst/>
          </a:prstGeom>
        </p:spPr>
        <p:txBody>
          <a:bodyPr vert="horz" lIns="91440" tIns="45720" rIns="91440" bIns="45720" rtlCol="0" anchor="ctr"/>
          <a:lstStyle>
            <a:lvl1pPr algn="r">
              <a:defRPr sz="850">
                <a:solidFill>
                  <a:schemeClr val="tx1"/>
                </a:solidFill>
              </a:defRPr>
            </a:lvl1pPr>
          </a:lstStyle>
          <a:p>
            <a:pPr rtl="0"/>
            <a:fld id="{CC057153-B650-4DEB-B370-79DDCFDCE934}" type="slidenum">
              <a:rPr lang="en-US" smtClean="0"/>
              <a:pPr rtl="0"/>
              <a:t>‹nr.›</a:t>
            </a:fld>
            <a:endParaRPr lang="en-US"/>
          </a:p>
        </p:txBody>
      </p:sp>
    </p:spTree>
    <p:extLst>
      <p:ext uri="{BB962C8B-B14F-4D97-AF65-F5344CB8AC3E}">
        <p14:creationId xmlns:p14="http://schemas.microsoft.com/office/powerpoint/2010/main" val="2740288441"/>
      </p:ext>
    </p:extLst>
  </p:cSld>
  <p:clrMap bg1="lt1" tx1="dk1" bg2="lt2" tx2="dk2" accent1="accent1" accent2="accent2" accent3="accent3" accent4="accent4" accent5="accent5" accent6="accent6" hlink="hlink" folHlink="folHlink"/>
  <p:sldLayoutIdLst>
    <p:sldLayoutId id="2147483677" r:id="rId1"/>
    <p:sldLayoutId id="2147483782" r:id="rId2"/>
    <p:sldLayoutId id="2147483783" r:id="rId3"/>
    <p:sldLayoutId id="2147483791" r:id="rId4"/>
    <p:sldLayoutId id="2147483794" r:id="rId5"/>
    <p:sldLayoutId id="2147483817" r:id="rId6"/>
    <p:sldLayoutId id="2147483818" r:id="rId7"/>
    <p:sldLayoutId id="2147483786" r:id="rId8"/>
    <p:sldLayoutId id="2147483787" r:id="rId9"/>
    <p:sldLayoutId id="2147483790" r:id="rId10"/>
    <p:sldLayoutId id="2147483836" r:id="rId11"/>
    <p:sldLayoutId id="2147483713" r:id="rId12"/>
    <p:sldLayoutId id="2147483732" r:id="rId13"/>
    <p:sldLayoutId id="2147483662" r:id="rId14"/>
    <p:sldLayoutId id="2147483679" r:id="rId15"/>
    <p:sldLayoutId id="2147483680" r:id="rId16"/>
    <p:sldLayoutId id="2147483801" r:id="rId17"/>
    <p:sldLayoutId id="2147483778" r:id="rId18"/>
    <p:sldLayoutId id="2147483803" r:id="rId19"/>
    <p:sldLayoutId id="2147483804" r:id="rId20"/>
    <p:sldLayoutId id="2147483777" r:id="rId21"/>
    <p:sldLayoutId id="2147483805" r:id="rId22"/>
    <p:sldLayoutId id="2147483689" r:id="rId23"/>
    <p:sldLayoutId id="2147483708" r:id="rId24"/>
    <p:sldLayoutId id="2147483707" r:id="rId25"/>
    <p:sldLayoutId id="2147483744" r:id="rId26"/>
    <p:sldLayoutId id="2147483691" r:id="rId27"/>
    <p:sldLayoutId id="2147483821" r:id="rId28"/>
    <p:sldLayoutId id="2147483694" r:id="rId29"/>
    <p:sldLayoutId id="2147483770" r:id="rId30"/>
    <p:sldLayoutId id="2147483769" r:id="rId31"/>
    <p:sldLayoutId id="2147483771" r:id="rId32"/>
    <p:sldLayoutId id="2147483693" r:id="rId33"/>
    <p:sldLayoutId id="2147483672" r:id="rId34"/>
    <p:sldLayoutId id="2147483809" r:id="rId35"/>
    <p:sldLayoutId id="2147483810" r:id="rId36"/>
    <p:sldLayoutId id="2147483740" r:id="rId37"/>
    <p:sldLayoutId id="2147483779" r:id="rId38"/>
    <p:sldLayoutId id="2147483811" r:id="rId39"/>
    <p:sldLayoutId id="2147483816" r:id="rId40"/>
    <p:sldLayoutId id="2147483757" r:id="rId41"/>
    <p:sldLayoutId id="2147483762" r:id="rId42"/>
    <p:sldLayoutId id="2147483820" r:id="rId43"/>
    <p:sldLayoutId id="2147483812" r:id="rId44"/>
    <p:sldLayoutId id="2147483814" r:id="rId45"/>
    <p:sldLayoutId id="2147483815" r:id="rId46"/>
    <p:sldLayoutId id="2147483667" r:id="rId47"/>
    <p:sldLayoutId id="2147483668" r:id="rId48"/>
    <p:sldLayoutId id="2147483669" r:id="rId49"/>
    <p:sldLayoutId id="2147483685" r:id="rId50"/>
    <p:sldLayoutId id="2147483730" r:id="rId51"/>
    <p:sldLayoutId id="2147483837" r:id="rId52"/>
  </p:sldLayoutIdLst>
  <p:hf hdr="0" ftr="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52.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2.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52.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cid:image004.jpg@01DC11E1.CBFCFA20" TargetMode="External"/><Relationship Id="rId2" Type="http://schemas.openxmlformats.org/officeDocument/2006/relationships/notesSlide" Target="../notesSlides/notesSlide14.xml"/><Relationship Id="rId1" Type="http://schemas.openxmlformats.org/officeDocument/2006/relationships/slideLayout" Target="../slideLayouts/slideLayout52.xml"/><Relationship Id="rId6" Type="http://schemas.openxmlformats.org/officeDocument/2006/relationships/image" Target="../media/image39.jpeg"/><Relationship Id="rId5" Type="http://schemas.openxmlformats.org/officeDocument/2006/relationships/image" Target="cid:image002.jpg@01DC11E1.CBFCFA20" TargetMode="External"/><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52.xml"/><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52.xml"/><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2.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jpe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52.xml"/><Relationship Id="rId5" Type="http://schemas.openxmlformats.org/officeDocument/2006/relationships/image" Target="../media/image30.jpe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52.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FA1DE-CA97-D0F8-C356-4814780987A1}"/>
              </a:ext>
            </a:extLst>
          </p:cNvPr>
          <p:cNvSpPr>
            <a:spLocks noGrp="1"/>
          </p:cNvSpPr>
          <p:nvPr>
            <p:ph type="ctrTitle"/>
          </p:nvPr>
        </p:nvSpPr>
        <p:spPr>
          <a:xfrm>
            <a:off x="8066757" y="2168527"/>
            <a:ext cx="3791868" cy="2128554"/>
          </a:xfrm>
        </p:spPr>
        <p:txBody>
          <a:bodyPr anchor="t">
            <a:normAutofit/>
          </a:bodyPr>
          <a:lstStyle/>
          <a:p>
            <a:pPr algn="r"/>
            <a:r>
              <a:rPr lang="en-US" sz="3100" dirty="0"/>
              <a:t>Verduurzaming</a:t>
            </a:r>
            <a:br>
              <a:rPr lang="en-US" sz="3100" dirty="0"/>
            </a:br>
            <a:r>
              <a:rPr lang="en-US" sz="3100" dirty="0"/>
              <a:t>VvE Lage </a:t>
            </a:r>
            <a:r>
              <a:rPr lang="en-US" sz="3100" dirty="0" err="1"/>
              <a:t>Nieuwstraat</a:t>
            </a:r>
            <a:r>
              <a:rPr lang="en-US" sz="3100" dirty="0"/>
              <a:t> 316-628 Den Haag</a:t>
            </a:r>
          </a:p>
        </p:txBody>
      </p:sp>
      <p:sp>
        <p:nvSpPr>
          <p:cNvPr id="3" name="Subtitle 2">
            <a:extLst>
              <a:ext uri="{FF2B5EF4-FFF2-40B4-BE49-F238E27FC236}">
                <a16:creationId xmlns:a16="http://schemas.microsoft.com/office/drawing/2014/main" id="{3706A27E-19DA-C1CB-2812-05B5E2739767}"/>
              </a:ext>
            </a:extLst>
          </p:cNvPr>
          <p:cNvSpPr>
            <a:spLocks noGrp="1"/>
          </p:cNvSpPr>
          <p:nvPr>
            <p:ph type="subTitle" idx="1"/>
          </p:nvPr>
        </p:nvSpPr>
        <p:spPr>
          <a:xfrm>
            <a:off x="7952806" y="4851823"/>
            <a:ext cx="4667470" cy="1197864"/>
          </a:xfrm>
        </p:spPr>
        <p:txBody>
          <a:bodyPr anchor="t">
            <a:normAutofit fontScale="70000" lnSpcReduction="20000"/>
          </a:bodyPr>
          <a:lstStyle/>
          <a:p>
            <a:r>
              <a:rPr lang="en-US" sz="1600" dirty="0" err="1"/>
              <a:t>Informatieavond</a:t>
            </a:r>
            <a:r>
              <a:rPr lang="en-US" sz="1600" dirty="0"/>
              <a:t> 30 </a:t>
            </a:r>
            <a:r>
              <a:rPr lang="en-US" sz="1600" dirty="0" err="1"/>
              <a:t>maart</a:t>
            </a:r>
            <a:endParaRPr lang="en-US" sz="1600" dirty="0"/>
          </a:p>
          <a:p>
            <a:r>
              <a:rPr lang="en-US" sz="1600" dirty="0"/>
              <a:t>PBS Vastgoed</a:t>
            </a:r>
          </a:p>
          <a:p>
            <a:r>
              <a:rPr lang="en-US" sz="1600" dirty="0"/>
              <a:t>Pasman </a:t>
            </a:r>
            <a:r>
              <a:rPr lang="en-US" sz="1600" dirty="0" err="1"/>
              <a:t>Vastgoedonderhoud</a:t>
            </a:r>
            <a:endParaRPr lang="en-US" sz="1600" dirty="0"/>
          </a:p>
          <a:p>
            <a:r>
              <a:rPr lang="en-US" sz="1600" dirty="0"/>
              <a:t>AS </a:t>
            </a:r>
            <a:r>
              <a:rPr lang="en-US" sz="1600" dirty="0" err="1"/>
              <a:t>Installatie</a:t>
            </a:r>
            <a:endParaRPr lang="en-US" sz="1600" dirty="0"/>
          </a:p>
        </p:txBody>
      </p:sp>
      <p:pic>
        <p:nvPicPr>
          <p:cNvPr id="9" name="Afbeelding 8" descr="Afbeelding met tekst, Lettertype, schermopname, logo&#10;&#10;Door AI gegenereerde inhoud is mogelijk onjuist.">
            <a:extLst>
              <a:ext uri="{FF2B5EF4-FFF2-40B4-BE49-F238E27FC236}">
                <a16:creationId xmlns:a16="http://schemas.microsoft.com/office/drawing/2014/main" id="{50BA6E45-1D5A-6172-3E7F-7F006BF5FD7D}"/>
              </a:ext>
            </a:extLst>
          </p:cNvPr>
          <p:cNvPicPr>
            <a:picLocks noChangeAspect="1"/>
          </p:cNvPicPr>
          <p:nvPr/>
        </p:nvPicPr>
        <p:blipFill>
          <a:blip r:embed="rId3"/>
          <a:stretch>
            <a:fillRect/>
          </a:stretch>
        </p:blipFill>
        <p:spPr>
          <a:xfrm>
            <a:off x="7787859" y="185035"/>
            <a:ext cx="4286250" cy="1428750"/>
          </a:xfrm>
          <a:prstGeom prst="rect">
            <a:avLst/>
          </a:prstGeom>
        </p:spPr>
      </p:pic>
      <p:sp>
        <p:nvSpPr>
          <p:cNvPr id="4" name="Tijdelijke aanduiding voor dianummer 3">
            <a:extLst>
              <a:ext uri="{FF2B5EF4-FFF2-40B4-BE49-F238E27FC236}">
                <a16:creationId xmlns:a16="http://schemas.microsoft.com/office/drawing/2014/main" id="{D9C2F807-E09F-D9D9-47BD-1FA7E3D3CADF}"/>
              </a:ext>
            </a:extLst>
          </p:cNvPr>
          <p:cNvSpPr>
            <a:spLocks noGrp="1"/>
          </p:cNvSpPr>
          <p:nvPr>
            <p:ph type="sldNum" sz="quarter" idx="16"/>
          </p:nvPr>
        </p:nvSpPr>
        <p:spPr/>
        <p:txBody>
          <a:bodyPr/>
          <a:lstStyle/>
          <a:p>
            <a:pPr rtl="0"/>
            <a:fld id="{CC057153-B650-4DEB-B370-79DDCFDCE934}" type="slidenum">
              <a:rPr lang="en-US" smtClean="0"/>
              <a:pPr rtl="0"/>
              <a:t>1</a:t>
            </a:fld>
            <a:endParaRPr lang="en-US"/>
          </a:p>
        </p:txBody>
      </p:sp>
      <p:sp>
        <p:nvSpPr>
          <p:cNvPr id="7" name="Tijdelijke aanduiding voor datum 6">
            <a:extLst>
              <a:ext uri="{FF2B5EF4-FFF2-40B4-BE49-F238E27FC236}">
                <a16:creationId xmlns:a16="http://schemas.microsoft.com/office/drawing/2014/main" id="{82486A95-4A43-96F7-A37B-600379A12AA4}"/>
              </a:ext>
            </a:extLst>
          </p:cNvPr>
          <p:cNvSpPr>
            <a:spLocks noGrp="1"/>
          </p:cNvSpPr>
          <p:nvPr>
            <p:ph type="dt" sz="half" idx="14"/>
          </p:nvPr>
        </p:nvSpPr>
        <p:spPr/>
        <p:txBody>
          <a:bodyPr/>
          <a:lstStyle/>
          <a:p>
            <a:pPr rtl="0"/>
            <a:r>
              <a:rPr lang="nl-NL" dirty="0"/>
              <a:t>30-03-2026</a:t>
            </a:r>
          </a:p>
        </p:txBody>
      </p:sp>
      <p:pic>
        <p:nvPicPr>
          <p:cNvPr id="12" name="Afbeelding 11" descr="Afbeelding met buitenshuis, gebouw, Woonwijk, raam&#10;&#10;Door AI gegenereerde inhoud is mogelijk onjuist.">
            <a:extLst>
              <a:ext uri="{FF2B5EF4-FFF2-40B4-BE49-F238E27FC236}">
                <a16:creationId xmlns:a16="http://schemas.microsoft.com/office/drawing/2014/main" id="{E1F373CC-EAC5-C7D9-6754-0CC1746AB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375" y="2168527"/>
            <a:ext cx="6790489" cy="2955923"/>
          </a:xfrm>
          <a:prstGeom prst="rect">
            <a:avLst/>
          </a:prstGeom>
        </p:spPr>
      </p:pic>
    </p:spTree>
    <p:extLst>
      <p:ext uri="{BB962C8B-B14F-4D97-AF65-F5344CB8AC3E}">
        <p14:creationId xmlns:p14="http://schemas.microsoft.com/office/powerpoint/2010/main" val="238972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4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2000"/>
                                  </p:stCondLst>
                                  <p:iterate type="lt">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4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2000"/>
                                  </p:stCondLst>
                                  <p:iterate type="lt">
                                    <p:tmPct val="10000"/>
                                  </p:iterate>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400"/>
                                        <p:tgtEl>
                                          <p:spTgt spid="3">
                                            <p:txEl>
                                              <p:pRg st="3" end="3"/>
                                            </p:txEl>
                                          </p:spTgt>
                                        </p:tgtEl>
                                      </p:cBhvr>
                                    </p:animEffect>
                                  </p:childTnLst>
                                </p:cTn>
                              </p:par>
                              <p:par>
                                <p:cTn id="26" presetID="10" presetClass="entr" presetSubtype="0" fill="hold" grpId="1" nodeType="withEffect">
                                  <p:stCondLst>
                                    <p:cond delay="250"/>
                                  </p:stCondLst>
                                  <p:iterate type="lt">
                                    <p:tmPct val="10000"/>
                                  </p:iterate>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706832-BC46-91CF-E741-4A57F600AD17}"/>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5AC3E7A6-FE21-7DD5-58F9-EF3631112DE3}"/>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506C9641-F2B1-C8CF-1B9D-CCE4E726A116}"/>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60E47DF1-6186-B012-3DD7-CC875E093F47}"/>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FCB8FF9A-BA38-0093-AEF5-B6BB70AF1D45}"/>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E6E5AD0-9FF3-DD3A-1019-D4A459E0AB87}"/>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89321DEA-A777-12BB-3398-FF5A96F41F51}"/>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21DD78DA-FC68-B37D-1F8D-88D49BE14A0F}"/>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E86F32CA-3E44-9FC1-2A9C-3835480103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F890B5AC-CDFC-D35F-89CB-7AE461B72DD3}"/>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10</a:t>
            </a:fld>
            <a:endParaRPr lang="nl-NL" dirty="0"/>
          </a:p>
        </p:txBody>
      </p:sp>
      <p:sp>
        <p:nvSpPr>
          <p:cNvPr id="5" name="Titel 4">
            <a:extLst>
              <a:ext uri="{FF2B5EF4-FFF2-40B4-BE49-F238E27FC236}">
                <a16:creationId xmlns:a16="http://schemas.microsoft.com/office/drawing/2014/main" id="{2020CFEC-97D2-91BF-8C1F-113BADFF7F5B}"/>
              </a:ext>
            </a:extLst>
          </p:cNvPr>
          <p:cNvSpPr>
            <a:spLocks noGrp="1"/>
          </p:cNvSpPr>
          <p:nvPr>
            <p:ph type="title"/>
          </p:nvPr>
        </p:nvSpPr>
        <p:spPr>
          <a:xfrm>
            <a:off x="499526" y="-128754"/>
            <a:ext cx="10954512" cy="1197864"/>
          </a:xfrm>
        </p:spPr>
        <p:txBody>
          <a:bodyPr/>
          <a:lstStyle/>
          <a:p>
            <a:r>
              <a:rPr lang="nl-NL" dirty="0"/>
              <a:t>Asbest</a:t>
            </a:r>
          </a:p>
        </p:txBody>
      </p:sp>
      <p:pic>
        <p:nvPicPr>
          <p:cNvPr id="2" name="Afbeelding 1">
            <a:extLst>
              <a:ext uri="{FF2B5EF4-FFF2-40B4-BE49-F238E27FC236}">
                <a16:creationId xmlns:a16="http://schemas.microsoft.com/office/drawing/2014/main" id="{FB2D92D3-8B43-B402-825C-9C7E695DBFC3}"/>
              </a:ext>
            </a:extLst>
          </p:cNvPr>
          <p:cNvPicPr>
            <a:picLocks noChangeAspect="1"/>
          </p:cNvPicPr>
          <p:nvPr/>
        </p:nvPicPr>
        <p:blipFill>
          <a:blip r:embed="rId4"/>
          <a:stretch>
            <a:fillRect/>
          </a:stretch>
        </p:blipFill>
        <p:spPr>
          <a:xfrm>
            <a:off x="2299585" y="1142490"/>
            <a:ext cx="6621046" cy="5560423"/>
          </a:xfrm>
          <a:prstGeom prst="rect">
            <a:avLst/>
          </a:prstGeom>
        </p:spPr>
      </p:pic>
      <p:sp>
        <p:nvSpPr>
          <p:cNvPr id="3" name="Ovaal 2">
            <a:extLst>
              <a:ext uri="{FF2B5EF4-FFF2-40B4-BE49-F238E27FC236}">
                <a16:creationId xmlns:a16="http://schemas.microsoft.com/office/drawing/2014/main" id="{B67CE6EE-9CFE-A089-08F2-5E4FF35D2A6F}"/>
              </a:ext>
            </a:extLst>
          </p:cNvPr>
          <p:cNvSpPr/>
          <p:nvPr/>
        </p:nvSpPr>
        <p:spPr>
          <a:xfrm>
            <a:off x="6648950" y="2964304"/>
            <a:ext cx="444137" cy="15414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14245F8C-8226-8E68-16BD-6A2379B91FDD}"/>
              </a:ext>
            </a:extLst>
          </p:cNvPr>
          <p:cNvSpPr/>
          <p:nvPr/>
        </p:nvSpPr>
        <p:spPr>
          <a:xfrm>
            <a:off x="6128613" y="2964303"/>
            <a:ext cx="444137" cy="1541417"/>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6" name="Rechte verbindingslijn met pijl 5">
            <a:extLst>
              <a:ext uri="{FF2B5EF4-FFF2-40B4-BE49-F238E27FC236}">
                <a16:creationId xmlns:a16="http://schemas.microsoft.com/office/drawing/2014/main" id="{2E4788BD-F349-7923-109C-FB0E370C2588}"/>
              </a:ext>
            </a:extLst>
          </p:cNvPr>
          <p:cNvCxnSpPr/>
          <p:nvPr/>
        </p:nvCxnSpPr>
        <p:spPr>
          <a:xfrm>
            <a:off x="7293384" y="3735012"/>
            <a:ext cx="304800" cy="1088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Rechte verbindingslijn met pijl 7">
            <a:extLst>
              <a:ext uri="{FF2B5EF4-FFF2-40B4-BE49-F238E27FC236}">
                <a16:creationId xmlns:a16="http://schemas.microsoft.com/office/drawing/2014/main" id="{35855373-18E4-6843-9E97-38D6AB6D1943}"/>
              </a:ext>
            </a:extLst>
          </p:cNvPr>
          <p:cNvCxnSpPr>
            <a:cxnSpLocks/>
          </p:cNvCxnSpPr>
          <p:nvPr/>
        </p:nvCxnSpPr>
        <p:spPr>
          <a:xfrm>
            <a:off x="7306447" y="3789441"/>
            <a:ext cx="0" cy="3701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6815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FAD9D-F2B7-DB6F-34BF-9174DB89714B}"/>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9E75F75-DA95-1CE3-8E16-6D5F56794EE5}"/>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47ACE144-2D68-A31B-1497-C32158C8A672}"/>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C099954C-E12B-E28B-0CCF-7F34A2F8266A}"/>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EF435D1A-A0D9-C755-94DC-FA3746CACE10}"/>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F73A8D8-F3EF-9381-44D1-887F2FCC8CD3}"/>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BB71C169-47EB-3496-86F1-96C4B66E4C3C}"/>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17DE8E59-5722-D8EF-CF1B-91FE6386E78C}"/>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BEAEE62D-934B-FBDD-41B2-7958ABAE3E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65EAB78D-DAE5-F611-C10F-28D536BDD502}"/>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11</a:t>
            </a:fld>
            <a:endParaRPr lang="nl-NL" dirty="0"/>
          </a:p>
        </p:txBody>
      </p:sp>
      <p:sp>
        <p:nvSpPr>
          <p:cNvPr id="11" name="Titel 10">
            <a:extLst>
              <a:ext uri="{FF2B5EF4-FFF2-40B4-BE49-F238E27FC236}">
                <a16:creationId xmlns:a16="http://schemas.microsoft.com/office/drawing/2014/main" id="{DB040686-EBA3-6AE9-5165-91AC0067CF51}"/>
              </a:ext>
            </a:extLst>
          </p:cNvPr>
          <p:cNvSpPr>
            <a:spLocks noGrp="1"/>
          </p:cNvSpPr>
          <p:nvPr>
            <p:ph type="title"/>
          </p:nvPr>
        </p:nvSpPr>
        <p:spPr>
          <a:xfrm>
            <a:off x="618744" y="509455"/>
            <a:ext cx="10954512" cy="558294"/>
          </a:xfrm>
        </p:spPr>
        <p:txBody>
          <a:bodyPr/>
          <a:lstStyle/>
          <a:p>
            <a:r>
              <a:rPr lang="nl-NL" dirty="0"/>
              <a:t>Werkwijze plaatsen kozijnen </a:t>
            </a:r>
          </a:p>
        </p:txBody>
      </p:sp>
      <p:sp>
        <p:nvSpPr>
          <p:cNvPr id="13" name="Pijl: punthaak 12">
            <a:extLst>
              <a:ext uri="{FF2B5EF4-FFF2-40B4-BE49-F238E27FC236}">
                <a16:creationId xmlns:a16="http://schemas.microsoft.com/office/drawing/2014/main" id="{EC2DA21D-361B-0EF0-8138-1CB023B0E7F4}"/>
              </a:ext>
            </a:extLst>
          </p:cNvPr>
          <p:cNvSpPr/>
          <p:nvPr/>
        </p:nvSpPr>
        <p:spPr>
          <a:xfrm>
            <a:off x="535409" y="1917001"/>
            <a:ext cx="3387864" cy="1450107"/>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1. </a:t>
            </a:r>
            <a:r>
              <a:rPr lang="en-US" sz="1200" dirty="0" err="1"/>
              <a:t>Vloer</a:t>
            </a:r>
            <a:r>
              <a:rPr lang="en-US" sz="1200" dirty="0"/>
              <a:t> </a:t>
            </a:r>
            <a:r>
              <a:rPr lang="en-US" sz="1200" dirty="0" err="1"/>
              <a:t>afschermen</a:t>
            </a:r>
            <a:endParaRPr lang="en-US" sz="1200" dirty="0"/>
          </a:p>
          <a:p>
            <a:pPr lvl="0"/>
            <a:r>
              <a:rPr lang="en-US" sz="1200" dirty="0"/>
              <a:t>2. </a:t>
            </a:r>
            <a:r>
              <a:rPr lang="en-US" sz="1200" dirty="0" err="1"/>
              <a:t>Stofschotten</a:t>
            </a:r>
            <a:r>
              <a:rPr lang="en-US" sz="1200" dirty="0"/>
              <a:t> </a:t>
            </a:r>
            <a:r>
              <a:rPr lang="en-US" sz="1200" dirty="0" err="1"/>
              <a:t>plaatsen</a:t>
            </a:r>
            <a:endParaRPr lang="en-US" sz="1200" dirty="0"/>
          </a:p>
          <a:p>
            <a:pPr lvl="0"/>
            <a:r>
              <a:rPr lang="en-US" sz="1200" dirty="0"/>
              <a:t> 3. </a:t>
            </a:r>
            <a:r>
              <a:rPr lang="en-US" sz="1200" dirty="0" err="1"/>
              <a:t>Asbest</a:t>
            </a:r>
            <a:r>
              <a:rPr lang="en-US" sz="1200" dirty="0"/>
              <a:t> </a:t>
            </a:r>
            <a:r>
              <a:rPr lang="en-US" sz="1200" dirty="0" err="1"/>
              <a:t>sanering</a:t>
            </a:r>
            <a:r>
              <a:rPr lang="en-US" sz="1200" dirty="0"/>
              <a:t> </a:t>
            </a:r>
          </a:p>
          <a:p>
            <a:pPr lvl="0"/>
            <a:r>
              <a:rPr lang="en-US" sz="1200" dirty="0"/>
              <a:t>4. </a:t>
            </a:r>
            <a:r>
              <a:rPr lang="en-US" sz="1200" dirty="0" err="1"/>
              <a:t>Woning</a:t>
            </a:r>
            <a:r>
              <a:rPr lang="en-US" sz="1200" dirty="0"/>
              <a:t> </a:t>
            </a:r>
            <a:r>
              <a:rPr lang="en-US" sz="1200" dirty="0" err="1"/>
              <a:t>tijdelijk</a:t>
            </a:r>
            <a:r>
              <a:rPr lang="en-US" sz="1200" dirty="0"/>
              <a:t> </a:t>
            </a:r>
            <a:r>
              <a:rPr lang="en-US" sz="1200" dirty="0" err="1"/>
              <a:t>dichtzetten</a:t>
            </a:r>
            <a:r>
              <a:rPr lang="en-US" sz="1200" dirty="0"/>
              <a:t> met Houten platen </a:t>
            </a:r>
          </a:p>
        </p:txBody>
      </p:sp>
      <p:sp>
        <p:nvSpPr>
          <p:cNvPr id="14" name="Pijl: punthaak 13">
            <a:extLst>
              <a:ext uri="{FF2B5EF4-FFF2-40B4-BE49-F238E27FC236}">
                <a16:creationId xmlns:a16="http://schemas.microsoft.com/office/drawing/2014/main" id="{276DE32C-3604-1FC3-C3DB-13878CEE8D4E}"/>
              </a:ext>
            </a:extLst>
          </p:cNvPr>
          <p:cNvSpPr/>
          <p:nvPr/>
        </p:nvSpPr>
        <p:spPr>
          <a:xfrm>
            <a:off x="6290971" y="1907477"/>
            <a:ext cx="3183416" cy="1450106"/>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err="1"/>
              <a:t>Aftimmering</a:t>
            </a:r>
            <a:endParaRPr lang="en-US" sz="1200" dirty="0"/>
          </a:p>
        </p:txBody>
      </p:sp>
      <p:sp>
        <p:nvSpPr>
          <p:cNvPr id="15" name="Pijl: punthaak 14">
            <a:extLst>
              <a:ext uri="{FF2B5EF4-FFF2-40B4-BE49-F238E27FC236}">
                <a16:creationId xmlns:a16="http://schemas.microsoft.com/office/drawing/2014/main" id="{D3297A44-5661-D275-C899-4AC664C5D52B}"/>
              </a:ext>
            </a:extLst>
          </p:cNvPr>
          <p:cNvSpPr/>
          <p:nvPr/>
        </p:nvSpPr>
        <p:spPr>
          <a:xfrm>
            <a:off x="3661496" y="1895722"/>
            <a:ext cx="3183417" cy="1450106"/>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a:t>1. Houten platen </a:t>
            </a:r>
            <a:r>
              <a:rPr lang="en-US" sz="1200" dirty="0" err="1"/>
              <a:t>verwijderen</a:t>
            </a:r>
            <a:endParaRPr lang="en-US" sz="1200" dirty="0"/>
          </a:p>
          <a:p>
            <a:pPr lvl="0"/>
            <a:r>
              <a:rPr lang="en-US" sz="1200" dirty="0"/>
              <a:t>2. Kozijnen </a:t>
            </a:r>
            <a:r>
              <a:rPr lang="en-US" sz="1200" dirty="0" err="1"/>
              <a:t>plaatsen</a:t>
            </a:r>
            <a:endParaRPr lang="en-US" sz="1200" dirty="0"/>
          </a:p>
        </p:txBody>
      </p:sp>
      <p:sp>
        <p:nvSpPr>
          <p:cNvPr id="16" name="Pijl: punthaak 15">
            <a:extLst>
              <a:ext uri="{FF2B5EF4-FFF2-40B4-BE49-F238E27FC236}">
                <a16:creationId xmlns:a16="http://schemas.microsoft.com/office/drawing/2014/main" id="{991BEF66-00D9-D830-00A1-852FCE182F3F}"/>
              </a:ext>
            </a:extLst>
          </p:cNvPr>
          <p:cNvSpPr/>
          <p:nvPr/>
        </p:nvSpPr>
        <p:spPr>
          <a:xfrm>
            <a:off x="535410" y="1100696"/>
            <a:ext cx="326491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1</a:t>
            </a:r>
          </a:p>
        </p:txBody>
      </p:sp>
      <p:sp>
        <p:nvSpPr>
          <p:cNvPr id="17" name="Pijl: punthaak 16">
            <a:extLst>
              <a:ext uri="{FF2B5EF4-FFF2-40B4-BE49-F238E27FC236}">
                <a16:creationId xmlns:a16="http://schemas.microsoft.com/office/drawing/2014/main" id="{67F743DE-A3E1-0F28-A72A-9C3346B5B3D6}"/>
              </a:ext>
            </a:extLst>
          </p:cNvPr>
          <p:cNvSpPr/>
          <p:nvPr/>
        </p:nvSpPr>
        <p:spPr>
          <a:xfrm>
            <a:off x="3661498" y="1093624"/>
            <a:ext cx="276829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2</a:t>
            </a:r>
          </a:p>
        </p:txBody>
      </p:sp>
      <p:sp>
        <p:nvSpPr>
          <p:cNvPr id="18" name="Pijl: punthaak 17">
            <a:extLst>
              <a:ext uri="{FF2B5EF4-FFF2-40B4-BE49-F238E27FC236}">
                <a16:creationId xmlns:a16="http://schemas.microsoft.com/office/drawing/2014/main" id="{A51C5DEE-354D-19A2-9FC6-27F499BBE3DD}"/>
              </a:ext>
            </a:extLst>
          </p:cNvPr>
          <p:cNvSpPr/>
          <p:nvPr/>
        </p:nvSpPr>
        <p:spPr>
          <a:xfrm>
            <a:off x="6290972" y="1101659"/>
            <a:ext cx="2768293"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3</a:t>
            </a:r>
          </a:p>
        </p:txBody>
      </p:sp>
      <p:sp>
        <p:nvSpPr>
          <p:cNvPr id="22" name="Pijl: punthaak 21">
            <a:extLst>
              <a:ext uri="{FF2B5EF4-FFF2-40B4-BE49-F238E27FC236}">
                <a16:creationId xmlns:a16="http://schemas.microsoft.com/office/drawing/2014/main" id="{90A5258A-9F51-67C6-4B82-F1DD2FEF5704}"/>
              </a:ext>
            </a:extLst>
          </p:cNvPr>
          <p:cNvSpPr/>
          <p:nvPr/>
        </p:nvSpPr>
        <p:spPr>
          <a:xfrm>
            <a:off x="8920444" y="1100696"/>
            <a:ext cx="307827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Dag 4</a:t>
            </a:r>
          </a:p>
        </p:txBody>
      </p:sp>
      <p:sp>
        <p:nvSpPr>
          <p:cNvPr id="23" name="Pijl: punthaak 22">
            <a:extLst>
              <a:ext uri="{FF2B5EF4-FFF2-40B4-BE49-F238E27FC236}">
                <a16:creationId xmlns:a16="http://schemas.microsoft.com/office/drawing/2014/main" id="{4B287102-BA22-CA08-55FF-F58037FEE43E}"/>
              </a:ext>
            </a:extLst>
          </p:cNvPr>
          <p:cNvSpPr/>
          <p:nvPr/>
        </p:nvSpPr>
        <p:spPr>
          <a:xfrm>
            <a:off x="8920444" y="1895722"/>
            <a:ext cx="3083889" cy="1450106"/>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US" sz="1200" dirty="0" err="1"/>
              <a:t>Puntje</a:t>
            </a:r>
            <a:r>
              <a:rPr lang="en-US" sz="1200" dirty="0"/>
              <a:t> op de </a:t>
            </a:r>
            <a:r>
              <a:rPr lang="en-US" sz="1200" dirty="0" err="1"/>
              <a:t>i</a:t>
            </a:r>
            <a:r>
              <a:rPr lang="en-US" sz="1200" dirty="0"/>
              <a:t> </a:t>
            </a:r>
          </a:p>
          <a:p>
            <a:pPr lvl="0"/>
            <a:r>
              <a:rPr lang="en-US" sz="1200" dirty="0"/>
              <a:t>&amp; </a:t>
            </a:r>
            <a:r>
              <a:rPr lang="en-US" sz="1200" dirty="0" err="1"/>
              <a:t>Opleveren</a:t>
            </a:r>
            <a:r>
              <a:rPr lang="en-US" sz="1200" dirty="0"/>
              <a:t> </a:t>
            </a:r>
          </a:p>
        </p:txBody>
      </p:sp>
      <p:pic>
        <p:nvPicPr>
          <p:cNvPr id="25" name="Afbeelding 24">
            <a:extLst>
              <a:ext uri="{FF2B5EF4-FFF2-40B4-BE49-F238E27FC236}">
                <a16:creationId xmlns:a16="http://schemas.microsoft.com/office/drawing/2014/main" id="{EFEA1106-14B0-A234-411B-B53ADFD33361}"/>
              </a:ext>
            </a:extLst>
          </p:cNvPr>
          <p:cNvPicPr>
            <a:picLocks noChangeAspect="1"/>
          </p:cNvPicPr>
          <p:nvPr/>
        </p:nvPicPr>
        <p:blipFill>
          <a:blip r:embed="rId4"/>
          <a:srcRect l="50421" t="53663" r="2796" b="3746"/>
          <a:stretch>
            <a:fillRect/>
          </a:stretch>
        </p:blipFill>
        <p:spPr>
          <a:xfrm>
            <a:off x="7356530" y="3836092"/>
            <a:ext cx="2958956" cy="2108452"/>
          </a:xfrm>
          <a:prstGeom prst="rect">
            <a:avLst/>
          </a:prstGeom>
        </p:spPr>
      </p:pic>
      <p:grpSp>
        <p:nvGrpSpPr>
          <p:cNvPr id="26" name="Groep 25">
            <a:extLst>
              <a:ext uri="{FF2B5EF4-FFF2-40B4-BE49-F238E27FC236}">
                <a16:creationId xmlns:a16="http://schemas.microsoft.com/office/drawing/2014/main" id="{878866E3-455F-AAA3-AB04-373456D5FF55}"/>
              </a:ext>
            </a:extLst>
          </p:cNvPr>
          <p:cNvGrpSpPr/>
          <p:nvPr/>
        </p:nvGrpSpPr>
        <p:grpSpPr>
          <a:xfrm>
            <a:off x="3629200" y="3821443"/>
            <a:ext cx="3280303" cy="1373549"/>
            <a:chOff x="3974721" y="2278795"/>
            <a:chExt cx="3280303" cy="1948804"/>
          </a:xfrm>
          <a:solidFill>
            <a:schemeClr val="bg2">
              <a:lumMod val="90000"/>
            </a:schemeClr>
          </a:solidFill>
        </p:grpSpPr>
        <p:sp>
          <p:nvSpPr>
            <p:cNvPr id="28" name="Rechthoek 27">
              <a:extLst>
                <a:ext uri="{FF2B5EF4-FFF2-40B4-BE49-F238E27FC236}">
                  <a16:creationId xmlns:a16="http://schemas.microsoft.com/office/drawing/2014/main" id="{0F36F7CF-C39A-50F3-8C34-F62803B5DA36}"/>
                </a:ext>
              </a:extLst>
            </p:cNvPr>
            <p:cNvSpPr/>
            <p:nvPr/>
          </p:nvSpPr>
          <p:spPr>
            <a:xfrm>
              <a:off x="4007017" y="2278795"/>
              <a:ext cx="3248007" cy="1948804"/>
            </a:xfrm>
            <a:prstGeom prst="rect">
              <a:avLst/>
            </a:prstGeom>
            <a:solidFill>
              <a:srgbClr val="FFFFF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nl-NL"/>
            </a:p>
          </p:txBody>
        </p:sp>
        <p:sp>
          <p:nvSpPr>
            <p:cNvPr id="30" name="Tekstvak 29">
              <a:extLst>
                <a:ext uri="{FF2B5EF4-FFF2-40B4-BE49-F238E27FC236}">
                  <a16:creationId xmlns:a16="http://schemas.microsoft.com/office/drawing/2014/main" id="{095E21EA-988B-11E7-92D9-6AF480C7E708}"/>
                </a:ext>
              </a:extLst>
            </p:cNvPr>
            <p:cNvSpPr txBox="1"/>
            <p:nvPr/>
          </p:nvSpPr>
          <p:spPr>
            <a:xfrm>
              <a:off x="3974721" y="2292309"/>
              <a:ext cx="3248007" cy="1935290"/>
            </a:xfrm>
            <a:prstGeom prst="rect">
              <a:avLst/>
            </a:prstGeom>
            <a:solidFill>
              <a:srgbClr val="FFDD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en-US" sz="1200" dirty="0">
                  <a:solidFill>
                    <a:schemeClr val="tx1"/>
                  </a:solidFill>
                </a:rPr>
                <a:t>Na </a:t>
              </a:r>
              <a:r>
                <a:rPr lang="en-US" sz="1200" dirty="0" err="1">
                  <a:solidFill>
                    <a:schemeClr val="tx1"/>
                  </a:solidFill>
                </a:rPr>
                <a:t>dag</a:t>
              </a:r>
              <a:r>
                <a:rPr lang="en-US" sz="1200" dirty="0">
                  <a:solidFill>
                    <a:schemeClr val="tx1"/>
                  </a:solidFill>
                </a:rPr>
                <a:t> 1: Houten platen </a:t>
              </a:r>
              <a:r>
                <a:rPr lang="en-US" sz="1200" dirty="0" err="1">
                  <a:solidFill>
                    <a:schemeClr val="tx1"/>
                  </a:solidFill>
                </a:rPr>
                <a:t>t.p.v.</a:t>
              </a:r>
              <a:r>
                <a:rPr lang="en-US" sz="1200" dirty="0">
                  <a:solidFill>
                    <a:schemeClr val="tx1"/>
                  </a:solidFill>
                </a:rPr>
                <a:t> Kozijnen.</a:t>
              </a:r>
            </a:p>
            <a:p>
              <a:pPr lvl="0"/>
              <a:br>
                <a:rPr lang="en-US" sz="1200" dirty="0">
                  <a:solidFill>
                    <a:schemeClr val="tx1"/>
                  </a:solidFill>
                </a:rPr>
              </a:br>
              <a:r>
                <a:rPr lang="en-US" sz="1200" dirty="0">
                  <a:solidFill>
                    <a:schemeClr val="tx1"/>
                  </a:solidFill>
                </a:rPr>
                <a:t>Let op!!! </a:t>
              </a:r>
              <a:r>
                <a:rPr lang="en-US" sz="1200" dirty="0" err="1">
                  <a:solidFill>
                    <a:schemeClr val="tx1"/>
                  </a:solidFill>
                </a:rPr>
                <a:t>Woning</a:t>
              </a:r>
              <a:r>
                <a:rPr lang="en-US" sz="1200" dirty="0">
                  <a:solidFill>
                    <a:schemeClr val="tx1"/>
                  </a:solidFill>
                </a:rPr>
                <a:t> </a:t>
              </a:r>
              <a:r>
                <a:rPr lang="en-US" sz="1200" dirty="0" err="1">
                  <a:solidFill>
                    <a:schemeClr val="tx1"/>
                  </a:solidFill>
                </a:rPr>
                <a:t>waarbij</a:t>
              </a:r>
              <a:r>
                <a:rPr lang="en-US" sz="1200" dirty="0">
                  <a:solidFill>
                    <a:schemeClr val="tx1"/>
                  </a:solidFill>
                </a:rPr>
                <a:t> </a:t>
              </a:r>
              <a:r>
                <a:rPr lang="en-US" sz="1200" dirty="0" err="1">
                  <a:solidFill>
                    <a:schemeClr val="tx1"/>
                  </a:solidFill>
                </a:rPr>
                <a:t>vrijdag</a:t>
              </a:r>
              <a:r>
                <a:rPr lang="en-US" sz="1200" dirty="0">
                  <a:solidFill>
                    <a:schemeClr val="tx1"/>
                  </a:solidFill>
                </a:rPr>
                <a:t> </a:t>
              </a:r>
              <a:r>
                <a:rPr lang="en-US" sz="1200" dirty="0" err="1">
                  <a:solidFill>
                    <a:schemeClr val="tx1"/>
                  </a:solidFill>
                </a:rPr>
                <a:t>asbest</a:t>
              </a:r>
              <a:r>
                <a:rPr lang="en-US" sz="1200" dirty="0">
                  <a:solidFill>
                    <a:schemeClr val="tx1"/>
                  </a:solidFill>
                </a:rPr>
                <a:t> </a:t>
              </a:r>
              <a:r>
                <a:rPr lang="en-US" sz="1200" dirty="0" err="1">
                  <a:solidFill>
                    <a:schemeClr val="tx1"/>
                  </a:solidFill>
                </a:rPr>
                <a:t>gesaneert</a:t>
              </a:r>
              <a:r>
                <a:rPr lang="en-US" sz="1200" dirty="0">
                  <a:solidFill>
                    <a:schemeClr val="tx1"/>
                  </a:solidFill>
                </a:rPr>
                <a:t> </a:t>
              </a:r>
              <a:r>
                <a:rPr lang="en-US" sz="1200" dirty="0" err="1">
                  <a:solidFill>
                    <a:schemeClr val="tx1"/>
                  </a:solidFill>
                </a:rPr>
                <a:t>heeft</a:t>
              </a:r>
              <a:r>
                <a:rPr lang="en-US" sz="1200" dirty="0">
                  <a:solidFill>
                    <a:schemeClr val="tx1"/>
                  </a:solidFill>
                </a:rPr>
                <a:t> het  </a:t>
              </a:r>
              <a:r>
                <a:rPr lang="en-US" sz="1200" dirty="0" err="1">
                  <a:solidFill>
                    <a:schemeClr val="tx1"/>
                  </a:solidFill>
                </a:rPr>
                <a:t>gehele</a:t>
              </a:r>
              <a:r>
                <a:rPr lang="en-US" sz="1200" dirty="0">
                  <a:solidFill>
                    <a:schemeClr val="tx1"/>
                  </a:solidFill>
                </a:rPr>
                <a:t> weekend </a:t>
              </a:r>
              <a:r>
                <a:rPr lang="en-US" sz="1200" dirty="0" err="1">
                  <a:solidFill>
                    <a:schemeClr val="tx1"/>
                  </a:solidFill>
                </a:rPr>
                <a:t>houten</a:t>
              </a:r>
              <a:r>
                <a:rPr lang="en-US" sz="1200" dirty="0">
                  <a:solidFill>
                    <a:schemeClr val="tx1"/>
                  </a:solidFill>
                </a:rPr>
                <a:t> platen</a:t>
              </a:r>
            </a:p>
            <a:p>
              <a:pPr lvl="0"/>
              <a:endParaRPr lang="en-US" sz="1200" dirty="0">
                <a:solidFill>
                  <a:schemeClr val="tx1"/>
                </a:solidFill>
              </a:endParaRPr>
            </a:p>
          </p:txBody>
        </p:sp>
      </p:grpSp>
      <p:sp>
        <p:nvSpPr>
          <p:cNvPr id="31" name="Tekstvak 30">
            <a:extLst>
              <a:ext uri="{FF2B5EF4-FFF2-40B4-BE49-F238E27FC236}">
                <a16:creationId xmlns:a16="http://schemas.microsoft.com/office/drawing/2014/main" id="{3CDCF9D5-5607-DA52-0B6E-9836C0436039}"/>
              </a:ext>
            </a:extLst>
          </p:cNvPr>
          <p:cNvSpPr txBox="1"/>
          <p:nvPr/>
        </p:nvSpPr>
        <p:spPr>
          <a:xfrm>
            <a:off x="544188" y="3836092"/>
            <a:ext cx="3007631" cy="1373553"/>
          </a:xfrm>
          <a:prstGeom prst="rect">
            <a:avLst/>
          </a:prstGeom>
          <a:solidFill>
            <a:srgbClr val="F39200"/>
          </a:solidFill>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r>
              <a:rPr lang="nl-NL" u="sng" dirty="0">
                <a:solidFill>
                  <a:srgbClr val="FF0000"/>
                </a:solidFill>
              </a:rPr>
              <a:t>Asbest sanering</a:t>
            </a:r>
            <a:br>
              <a:rPr lang="nl-NL" dirty="0">
                <a:solidFill>
                  <a:srgbClr val="FF0000"/>
                </a:solidFill>
              </a:rPr>
            </a:br>
            <a:r>
              <a:rPr lang="nl-NL" sz="1200" dirty="0">
                <a:solidFill>
                  <a:srgbClr val="FF0000"/>
                </a:solidFill>
              </a:rPr>
              <a:t>Iedereen verplicht uit de woning bij sanering</a:t>
            </a:r>
          </a:p>
          <a:p>
            <a:pPr lvl="0"/>
            <a:endParaRPr lang="nl-NL" sz="1200" dirty="0">
              <a:solidFill>
                <a:srgbClr val="FF0000"/>
              </a:solidFill>
            </a:endParaRPr>
          </a:p>
          <a:p>
            <a:pPr lvl="0"/>
            <a:r>
              <a:rPr lang="nl-NL" sz="1200" dirty="0">
                <a:solidFill>
                  <a:srgbClr val="FF0000"/>
                </a:solidFill>
              </a:rPr>
              <a:t>Woning wordt pas aan einde dag “vrijgegeven” door externe keuringsinstantie </a:t>
            </a:r>
          </a:p>
        </p:txBody>
      </p:sp>
      <p:cxnSp>
        <p:nvCxnSpPr>
          <p:cNvPr id="32" name="Rechte verbindingslijn met pijl 31">
            <a:extLst>
              <a:ext uri="{FF2B5EF4-FFF2-40B4-BE49-F238E27FC236}">
                <a16:creationId xmlns:a16="http://schemas.microsoft.com/office/drawing/2014/main" id="{69467378-6BAA-4961-A63E-26AE31257E27}"/>
              </a:ext>
            </a:extLst>
          </p:cNvPr>
          <p:cNvCxnSpPr>
            <a:cxnSpLocks/>
          </p:cNvCxnSpPr>
          <p:nvPr/>
        </p:nvCxnSpPr>
        <p:spPr>
          <a:xfrm>
            <a:off x="6578373" y="4659514"/>
            <a:ext cx="69689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35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7" grpId="0" animBg="1"/>
      <p:bldP spid="18" grpId="0" animBg="1"/>
      <p:bldP spid="22" grpId="0" animBg="1"/>
      <p:bldP spid="23"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28D7-868B-20DC-4D5D-342C4B9F4ED8}"/>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21C44B3-8187-AAC1-0793-1B3C1DC13334}"/>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D19B970A-FB3A-5C64-A280-7E9C0459A310}"/>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46159A3E-66EA-708D-DB1F-CA2C5D86E8EF}"/>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21F8DC13-EA97-3F6A-5A5C-B7F79334BC69}"/>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D01057F-7692-9912-2129-F5AE585E1C2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FEB02547-6214-AD0A-0D3E-4870DC5A62A9}"/>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EFEEC574-CF5F-2F71-845F-9C54B8DBFEE4}"/>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25A33B78-CB97-79FE-B931-22589005917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20CFCBDC-61A5-34DD-BFCA-60F278650E07}"/>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12</a:t>
            </a:fld>
            <a:endParaRPr lang="nl-NL" dirty="0"/>
          </a:p>
        </p:txBody>
      </p:sp>
      <p:pic>
        <p:nvPicPr>
          <p:cNvPr id="5" name="Afbeelding 4">
            <a:extLst>
              <a:ext uri="{FF2B5EF4-FFF2-40B4-BE49-F238E27FC236}">
                <a16:creationId xmlns:a16="http://schemas.microsoft.com/office/drawing/2014/main" id="{977EEA39-9894-96E0-A995-1D2269794244}"/>
              </a:ext>
            </a:extLst>
          </p:cNvPr>
          <p:cNvPicPr>
            <a:picLocks noChangeAspect="1"/>
          </p:cNvPicPr>
          <p:nvPr/>
        </p:nvPicPr>
        <p:blipFill>
          <a:blip r:embed="rId4"/>
          <a:stretch>
            <a:fillRect/>
          </a:stretch>
        </p:blipFill>
        <p:spPr>
          <a:xfrm>
            <a:off x="585355" y="1991752"/>
            <a:ext cx="11213100" cy="3331951"/>
          </a:xfrm>
          <a:prstGeom prst="rect">
            <a:avLst/>
          </a:prstGeom>
        </p:spPr>
      </p:pic>
      <p:sp>
        <p:nvSpPr>
          <p:cNvPr id="9" name="Titel 10">
            <a:extLst>
              <a:ext uri="{FF2B5EF4-FFF2-40B4-BE49-F238E27FC236}">
                <a16:creationId xmlns:a16="http://schemas.microsoft.com/office/drawing/2014/main" id="{B113CD3D-ECE2-9332-F6E7-4631DEDBAF57}"/>
              </a:ext>
            </a:extLst>
          </p:cNvPr>
          <p:cNvSpPr>
            <a:spLocks noGrp="1"/>
          </p:cNvSpPr>
          <p:nvPr>
            <p:ph type="title"/>
          </p:nvPr>
        </p:nvSpPr>
        <p:spPr>
          <a:xfrm>
            <a:off x="618744" y="509455"/>
            <a:ext cx="10954512" cy="558294"/>
          </a:xfrm>
        </p:spPr>
        <p:txBody>
          <a:bodyPr/>
          <a:lstStyle/>
          <a:p>
            <a:r>
              <a:rPr lang="nl-NL" dirty="0"/>
              <a:t>Conceptplanning</a:t>
            </a:r>
          </a:p>
        </p:txBody>
      </p:sp>
    </p:spTree>
    <p:extLst>
      <p:ext uri="{BB962C8B-B14F-4D97-AF65-F5344CB8AC3E}">
        <p14:creationId xmlns:p14="http://schemas.microsoft.com/office/powerpoint/2010/main" val="2425571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53BDD-DC29-DB3F-304F-4A7AB305170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CE700D39-125D-0899-4131-7AABA8849385}"/>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72A2DE0C-095E-7498-47F6-B5F95CFE4188}"/>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30F7A0D2-3109-7E53-BB8C-83774CC36F84}"/>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7A621EB9-0030-52A5-F180-2D1FB839272E}"/>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02B0D299-9462-1114-6283-A1169DE16A91}"/>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A77395E0-B364-2053-33A4-642C99F4445A}"/>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90FA7F4E-0FA2-6023-B223-7D09789CDAC8}"/>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5E79B488-6098-93BD-D322-0A717F83B0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EEA89C30-0340-112A-8236-A08D4E96A1CE}"/>
              </a:ext>
            </a:extLst>
          </p:cNvPr>
          <p:cNvSpPr>
            <a:spLocks noGrp="1"/>
          </p:cNvSpPr>
          <p:nvPr>
            <p:ph type="sldNum" sz="quarter" idx="4"/>
          </p:nvPr>
        </p:nvSpPr>
        <p:spPr>
          <a:xfrm>
            <a:off x="236029" y="5781360"/>
            <a:ext cx="710844" cy="365125"/>
          </a:xfrm>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13</a:t>
            </a:fld>
            <a:endParaRPr lang="nl-NL" dirty="0"/>
          </a:p>
        </p:txBody>
      </p:sp>
      <p:sp>
        <p:nvSpPr>
          <p:cNvPr id="5" name="Titel 4">
            <a:extLst>
              <a:ext uri="{FF2B5EF4-FFF2-40B4-BE49-F238E27FC236}">
                <a16:creationId xmlns:a16="http://schemas.microsoft.com/office/drawing/2014/main" id="{2E106612-A541-82C8-F72B-609828655191}"/>
              </a:ext>
            </a:extLst>
          </p:cNvPr>
          <p:cNvSpPr>
            <a:spLocks noGrp="1"/>
          </p:cNvSpPr>
          <p:nvPr>
            <p:ph type="title"/>
          </p:nvPr>
        </p:nvSpPr>
        <p:spPr>
          <a:xfrm>
            <a:off x="236029" y="-63856"/>
            <a:ext cx="10954512" cy="639570"/>
          </a:xfrm>
        </p:spPr>
        <p:txBody>
          <a:bodyPr/>
          <a:lstStyle/>
          <a:p>
            <a:r>
              <a:rPr lang="nl-NL" dirty="0"/>
              <a:t>Routing (concept)</a:t>
            </a:r>
          </a:p>
        </p:txBody>
      </p:sp>
      <p:sp>
        <p:nvSpPr>
          <p:cNvPr id="13" name="Tekstvak 12">
            <a:extLst>
              <a:ext uri="{FF2B5EF4-FFF2-40B4-BE49-F238E27FC236}">
                <a16:creationId xmlns:a16="http://schemas.microsoft.com/office/drawing/2014/main" id="{E7C3775D-613B-7D60-C7E7-30D3673B772A}"/>
              </a:ext>
            </a:extLst>
          </p:cNvPr>
          <p:cNvSpPr txBox="1"/>
          <p:nvPr/>
        </p:nvSpPr>
        <p:spPr>
          <a:xfrm>
            <a:off x="5993137" y="5645784"/>
            <a:ext cx="3458417" cy="369332"/>
          </a:xfrm>
          <a:prstGeom prst="rect">
            <a:avLst/>
          </a:prstGeom>
          <a:noFill/>
        </p:spPr>
        <p:txBody>
          <a:bodyPr wrap="square" rtlCol="0">
            <a:spAutoFit/>
          </a:bodyPr>
          <a:lstStyle/>
          <a:p>
            <a:r>
              <a:rPr lang="nl-NL" u="sng" dirty="0"/>
              <a:t>Straat zijde </a:t>
            </a:r>
          </a:p>
        </p:txBody>
      </p:sp>
      <p:pic>
        <p:nvPicPr>
          <p:cNvPr id="18" name="Afbeelding 17">
            <a:extLst>
              <a:ext uri="{FF2B5EF4-FFF2-40B4-BE49-F238E27FC236}">
                <a16:creationId xmlns:a16="http://schemas.microsoft.com/office/drawing/2014/main" id="{DDF9AD59-BF06-4868-EDD3-F55B6E6CCA3C}"/>
              </a:ext>
            </a:extLst>
          </p:cNvPr>
          <p:cNvPicPr>
            <a:picLocks noChangeAspect="1"/>
          </p:cNvPicPr>
          <p:nvPr/>
        </p:nvPicPr>
        <p:blipFill>
          <a:blip r:embed="rId4">
            <a:extLst>
              <a:ext uri="{28A0092B-C50C-407E-A947-70E740481C1C}">
                <a14:useLocalDpi xmlns:a14="http://schemas.microsoft.com/office/drawing/2010/main" val="0"/>
              </a:ext>
            </a:extLst>
          </a:blip>
          <a:srcRect t="33867"/>
          <a:stretch>
            <a:fillRect/>
          </a:stretch>
        </p:blipFill>
        <p:spPr>
          <a:xfrm>
            <a:off x="0" y="522280"/>
            <a:ext cx="12192000" cy="3396930"/>
          </a:xfrm>
          <a:prstGeom prst="rect">
            <a:avLst/>
          </a:prstGeom>
        </p:spPr>
      </p:pic>
      <p:pic>
        <p:nvPicPr>
          <p:cNvPr id="23" name="Afbeelding 22">
            <a:extLst>
              <a:ext uri="{FF2B5EF4-FFF2-40B4-BE49-F238E27FC236}">
                <a16:creationId xmlns:a16="http://schemas.microsoft.com/office/drawing/2014/main" id="{30C53A2D-83EB-6CD6-FC6A-BF643404EEF4}"/>
              </a:ext>
            </a:extLst>
          </p:cNvPr>
          <p:cNvPicPr>
            <a:picLocks noChangeAspect="1"/>
          </p:cNvPicPr>
          <p:nvPr/>
        </p:nvPicPr>
        <p:blipFill>
          <a:blip r:embed="rId5">
            <a:extLst>
              <a:ext uri="{28A0092B-C50C-407E-A947-70E740481C1C}">
                <a14:useLocalDpi xmlns:a14="http://schemas.microsoft.com/office/drawing/2010/main" val="0"/>
              </a:ext>
            </a:extLst>
          </a:blip>
          <a:srcRect t="32207" b="21385"/>
          <a:stretch>
            <a:fillRect/>
          </a:stretch>
        </p:blipFill>
        <p:spPr>
          <a:xfrm>
            <a:off x="150905" y="3491663"/>
            <a:ext cx="12192000" cy="3151355"/>
          </a:xfrm>
          <a:prstGeom prst="rect">
            <a:avLst/>
          </a:prstGeom>
        </p:spPr>
      </p:pic>
      <p:sp>
        <p:nvSpPr>
          <p:cNvPr id="25" name="Rechthoek 24">
            <a:extLst>
              <a:ext uri="{FF2B5EF4-FFF2-40B4-BE49-F238E27FC236}">
                <a16:creationId xmlns:a16="http://schemas.microsoft.com/office/drawing/2014/main" id="{DC58BA4E-B3C9-4B66-736B-376B94281AFA}"/>
              </a:ext>
            </a:extLst>
          </p:cNvPr>
          <p:cNvSpPr/>
          <p:nvPr/>
        </p:nvSpPr>
        <p:spPr>
          <a:xfrm>
            <a:off x="520446" y="1409385"/>
            <a:ext cx="1543050" cy="1990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6" name="Rechthoek 25">
            <a:extLst>
              <a:ext uri="{FF2B5EF4-FFF2-40B4-BE49-F238E27FC236}">
                <a16:creationId xmlns:a16="http://schemas.microsoft.com/office/drawing/2014/main" id="{F176A1DF-219E-1043-845A-5B0F21297ED3}"/>
              </a:ext>
            </a:extLst>
          </p:cNvPr>
          <p:cNvSpPr/>
          <p:nvPr/>
        </p:nvSpPr>
        <p:spPr>
          <a:xfrm>
            <a:off x="10125704" y="4876485"/>
            <a:ext cx="1543050" cy="16896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1" name="Rechthoek 30">
            <a:extLst>
              <a:ext uri="{FF2B5EF4-FFF2-40B4-BE49-F238E27FC236}">
                <a16:creationId xmlns:a16="http://schemas.microsoft.com/office/drawing/2014/main" id="{D2E38285-7494-0A58-4B94-36E13E2415B2}"/>
              </a:ext>
            </a:extLst>
          </p:cNvPr>
          <p:cNvSpPr/>
          <p:nvPr/>
        </p:nvSpPr>
        <p:spPr>
          <a:xfrm>
            <a:off x="2063496" y="1419937"/>
            <a:ext cx="659174" cy="1990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46D21A3D-2144-FCBD-E1A7-9F6FC7C22740}"/>
              </a:ext>
            </a:extLst>
          </p:cNvPr>
          <p:cNvSpPr/>
          <p:nvPr/>
        </p:nvSpPr>
        <p:spPr>
          <a:xfrm>
            <a:off x="2722670" y="1095060"/>
            <a:ext cx="1404322" cy="23156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099A2E65-45E5-3887-DDDE-F575846D383A}"/>
              </a:ext>
            </a:extLst>
          </p:cNvPr>
          <p:cNvSpPr/>
          <p:nvPr/>
        </p:nvSpPr>
        <p:spPr>
          <a:xfrm>
            <a:off x="8570476" y="4115262"/>
            <a:ext cx="1555227" cy="2450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Ovaal 36">
            <a:extLst>
              <a:ext uri="{FF2B5EF4-FFF2-40B4-BE49-F238E27FC236}">
                <a16:creationId xmlns:a16="http://schemas.microsoft.com/office/drawing/2014/main" id="{5CCEC8EF-1D85-EF0F-1B1D-B197EF5E7A50}"/>
              </a:ext>
            </a:extLst>
          </p:cNvPr>
          <p:cNvSpPr/>
          <p:nvPr/>
        </p:nvSpPr>
        <p:spPr>
          <a:xfrm>
            <a:off x="646897" y="1419937"/>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a:t>
            </a:r>
          </a:p>
        </p:txBody>
      </p:sp>
      <p:sp>
        <p:nvSpPr>
          <p:cNvPr id="38" name="Ovaal 37">
            <a:extLst>
              <a:ext uri="{FF2B5EF4-FFF2-40B4-BE49-F238E27FC236}">
                <a16:creationId xmlns:a16="http://schemas.microsoft.com/office/drawing/2014/main" id="{15669286-23A1-A7F0-9D52-83437EB30501}"/>
              </a:ext>
            </a:extLst>
          </p:cNvPr>
          <p:cNvSpPr/>
          <p:nvPr/>
        </p:nvSpPr>
        <p:spPr>
          <a:xfrm>
            <a:off x="10125703" y="4935962"/>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2</a:t>
            </a:r>
          </a:p>
        </p:txBody>
      </p:sp>
      <p:sp>
        <p:nvSpPr>
          <p:cNvPr id="39" name="Ovaal 38">
            <a:extLst>
              <a:ext uri="{FF2B5EF4-FFF2-40B4-BE49-F238E27FC236}">
                <a16:creationId xmlns:a16="http://schemas.microsoft.com/office/drawing/2014/main" id="{0A6AA765-E4E7-7858-AF9F-2D64B5706F6D}"/>
              </a:ext>
            </a:extLst>
          </p:cNvPr>
          <p:cNvSpPr/>
          <p:nvPr/>
        </p:nvSpPr>
        <p:spPr>
          <a:xfrm>
            <a:off x="636789" y="1840779"/>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3</a:t>
            </a:r>
          </a:p>
        </p:txBody>
      </p:sp>
      <p:sp>
        <p:nvSpPr>
          <p:cNvPr id="40" name="Ovaal 39">
            <a:extLst>
              <a:ext uri="{FF2B5EF4-FFF2-40B4-BE49-F238E27FC236}">
                <a16:creationId xmlns:a16="http://schemas.microsoft.com/office/drawing/2014/main" id="{FE10DA8D-36EA-DEB8-9011-95ECC5FA3B05}"/>
              </a:ext>
            </a:extLst>
          </p:cNvPr>
          <p:cNvSpPr/>
          <p:nvPr/>
        </p:nvSpPr>
        <p:spPr>
          <a:xfrm>
            <a:off x="10125703" y="5329177"/>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4</a:t>
            </a:r>
          </a:p>
        </p:txBody>
      </p:sp>
      <p:sp>
        <p:nvSpPr>
          <p:cNvPr id="41" name="Ovaal 40">
            <a:extLst>
              <a:ext uri="{FF2B5EF4-FFF2-40B4-BE49-F238E27FC236}">
                <a16:creationId xmlns:a16="http://schemas.microsoft.com/office/drawing/2014/main" id="{2AF56894-5E33-A96D-5411-1199FBB1D6D8}"/>
              </a:ext>
            </a:extLst>
          </p:cNvPr>
          <p:cNvSpPr/>
          <p:nvPr/>
        </p:nvSpPr>
        <p:spPr>
          <a:xfrm>
            <a:off x="612534" y="2223388"/>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5</a:t>
            </a:r>
          </a:p>
        </p:txBody>
      </p:sp>
      <p:sp>
        <p:nvSpPr>
          <p:cNvPr id="42" name="Ovaal 41">
            <a:extLst>
              <a:ext uri="{FF2B5EF4-FFF2-40B4-BE49-F238E27FC236}">
                <a16:creationId xmlns:a16="http://schemas.microsoft.com/office/drawing/2014/main" id="{072F2678-2197-FFEF-A872-B829094D871E}"/>
              </a:ext>
            </a:extLst>
          </p:cNvPr>
          <p:cNvSpPr/>
          <p:nvPr/>
        </p:nvSpPr>
        <p:spPr>
          <a:xfrm>
            <a:off x="10125702" y="5756662"/>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6</a:t>
            </a:r>
          </a:p>
        </p:txBody>
      </p:sp>
      <p:sp>
        <p:nvSpPr>
          <p:cNvPr id="43" name="Ovaal 42">
            <a:extLst>
              <a:ext uri="{FF2B5EF4-FFF2-40B4-BE49-F238E27FC236}">
                <a16:creationId xmlns:a16="http://schemas.microsoft.com/office/drawing/2014/main" id="{BEF7904D-CC8E-0B65-C3F9-A46E9207785E}"/>
              </a:ext>
            </a:extLst>
          </p:cNvPr>
          <p:cNvSpPr/>
          <p:nvPr/>
        </p:nvSpPr>
        <p:spPr>
          <a:xfrm>
            <a:off x="612533" y="2668551"/>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7</a:t>
            </a:r>
          </a:p>
        </p:txBody>
      </p:sp>
      <p:sp>
        <p:nvSpPr>
          <p:cNvPr id="44" name="Ovaal 43">
            <a:extLst>
              <a:ext uri="{FF2B5EF4-FFF2-40B4-BE49-F238E27FC236}">
                <a16:creationId xmlns:a16="http://schemas.microsoft.com/office/drawing/2014/main" id="{D375F6BB-CB37-9C94-AA9C-8C2FA685CFBA}"/>
              </a:ext>
            </a:extLst>
          </p:cNvPr>
          <p:cNvSpPr/>
          <p:nvPr/>
        </p:nvSpPr>
        <p:spPr>
          <a:xfrm>
            <a:off x="8570475" y="4115966"/>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8</a:t>
            </a:r>
          </a:p>
        </p:txBody>
      </p:sp>
      <p:sp>
        <p:nvSpPr>
          <p:cNvPr id="45" name="Ovaal 44">
            <a:extLst>
              <a:ext uri="{FF2B5EF4-FFF2-40B4-BE49-F238E27FC236}">
                <a16:creationId xmlns:a16="http://schemas.microsoft.com/office/drawing/2014/main" id="{6612263E-F586-340E-55BA-A966EBF581CE}"/>
              </a:ext>
            </a:extLst>
          </p:cNvPr>
          <p:cNvSpPr/>
          <p:nvPr/>
        </p:nvSpPr>
        <p:spPr>
          <a:xfrm>
            <a:off x="2059404" y="1481258"/>
            <a:ext cx="659174" cy="662488"/>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9</a:t>
            </a:r>
          </a:p>
        </p:txBody>
      </p:sp>
      <p:sp>
        <p:nvSpPr>
          <p:cNvPr id="46" name="Ovaal 45">
            <a:extLst>
              <a:ext uri="{FF2B5EF4-FFF2-40B4-BE49-F238E27FC236}">
                <a16:creationId xmlns:a16="http://schemas.microsoft.com/office/drawing/2014/main" id="{5732AF51-850E-E5E9-FF68-81EC71C0ECCC}"/>
              </a:ext>
            </a:extLst>
          </p:cNvPr>
          <p:cNvSpPr/>
          <p:nvPr/>
        </p:nvSpPr>
        <p:spPr>
          <a:xfrm>
            <a:off x="8570475" y="4535371"/>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10</a:t>
            </a:r>
          </a:p>
        </p:txBody>
      </p:sp>
      <p:sp>
        <p:nvSpPr>
          <p:cNvPr id="47" name="Ovaal 46">
            <a:extLst>
              <a:ext uri="{FF2B5EF4-FFF2-40B4-BE49-F238E27FC236}">
                <a16:creationId xmlns:a16="http://schemas.microsoft.com/office/drawing/2014/main" id="{D7D1D465-61C6-4644-4EC2-6FC79C9BCC34}"/>
              </a:ext>
            </a:extLst>
          </p:cNvPr>
          <p:cNvSpPr/>
          <p:nvPr/>
        </p:nvSpPr>
        <p:spPr>
          <a:xfrm>
            <a:off x="2059404" y="2222018"/>
            <a:ext cx="732557" cy="72116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11</a:t>
            </a:r>
          </a:p>
        </p:txBody>
      </p:sp>
      <p:sp>
        <p:nvSpPr>
          <p:cNvPr id="48" name="Ovaal 47">
            <a:extLst>
              <a:ext uri="{FF2B5EF4-FFF2-40B4-BE49-F238E27FC236}">
                <a16:creationId xmlns:a16="http://schemas.microsoft.com/office/drawing/2014/main" id="{345FE59F-21F1-2C37-5FD2-CDC23E312C86}"/>
              </a:ext>
            </a:extLst>
          </p:cNvPr>
          <p:cNvSpPr/>
          <p:nvPr/>
        </p:nvSpPr>
        <p:spPr>
          <a:xfrm>
            <a:off x="8582652" y="4931300"/>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12</a:t>
            </a:r>
          </a:p>
        </p:txBody>
      </p:sp>
      <p:sp>
        <p:nvSpPr>
          <p:cNvPr id="49" name="Ovaal 48">
            <a:extLst>
              <a:ext uri="{FF2B5EF4-FFF2-40B4-BE49-F238E27FC236}">
                <a16:creationId xmlns:a16="http://schemas.microsoft.com/office/drawing/2014/main" id="{9ED1CB9C-5482-3EA1-E235-9F72158BE638}"/>
              </a:ext>
            </a:extLst>
          </p:cNvPr>
          <p:cNvSpPr/>
          <p:nvPr/>
        </p:nvSpPr>
        <p:spPr>
          <a:xfrm>
            <a:off x="2726762" y="1090330"/>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13</a:t>
            </a:r>
          </a:p>
        </p:txBody>
      </p:sp>
      <p:sp>
        <p:nvSpPr>
          <p:cNvPr id="50" name="Ovaal 49">
            <a:extLst>
              <a:ext uri="{FF2B5EF4-FFF2-40B4-BE49-F238E27FC236}">
                <a16:creationId xmlns:a16="http://schemas.microsoft.com/office/drawing/2014/main" id="{8465EDAB-1184-9B59-7B8A-6B0AF88E9C28}"/>
              </a:ext>
            </a:extLst>
          </p:cNvPr>
          <p:cNvSpPr/>
          <p:nvPr/>
        </p:nvSpPr>
        <p:spPr>
          <a:xfrm>
            <a:off x="8586306" y="5327229"/>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14</a:t>
            </a:r>
          </a:p>
        </p:txBody>
      </p:sp>
      <p:sp>
        <p:nvSpPr>
          <p:cNvPr id="51" name="Ovaal 50">
            <a:extLst>
              <a:ext uri="{FF2B5EF4-FFF2-40B4-BE49-F238E27FC236}">
                <a16:creationId xmlns:a16="http://schemas.microsoft.com/office/drawing/2014/main" id="{6F04012E-64BE-84E9-7BE2-AD7B3ED66EFB}"/>
              </a:ext>
            </a:extLst>
          </p:cNvPr>
          <p:cNvSpPr/>
          <p:nvPr/>
        </p:nvSpPr>
        <p:spPr>
          <a:xfrm>
            <a:off x="2716108" y="1435830"/>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15</a:t>
            </a:r>
          </a:p>
        </p:txBody>
      </p:sp>
      <p:sp>
        <p:nvSpPr>
          <p:cNvPr id="52" name="Ovaal 51">
            <a:extLst>
              <a:ext uri="{FF2B5EF4-FFF2-40B4-BE49-F238E27FC236}">
                <a16:creationId xmlns:a16="http://schemas.microsoft.com/office/drawing/2014/main" id="{7B48D008-65EC-534E-8D17-E730CB12A3EB}"/>
              </a:ext>
            </a:extLst>
          </p:cNvPr>
          <p:cNvSpPr/>
          <p:nvPr/>
        </p:nvSpPr>
        <p:spPr>
          <a:xfrm>
            <a:off x="8582652" y="5747686"/>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16</a:t>
            </a:r>
          </a:p>
        </p:txBody>
      </p:sp>
    </p:spTree>
    <p:extLst>
      <p:ext uri="{BB962C8B-B14F-4D97-AF65-F5344CB8AC3E}">
        <p14:creationId xmlns:p14="http://schemas.microsoft.com/office/powerpoint/2010/main" val="8098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31" grpId="0" animBg="1"/>
      <p:bldP spid="32" grpId="0" animBg="1"/>
      <p:bldP spid="34"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F1C7D-41BE-A91E-CE9C-B86F07F39B49}"/>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90E7B5C-A322-904C-BE90-3BB37A701923}"/>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67C76964-F3DA-E151-59FF-2E87F9DFA145}"/>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B4E76631-C5D8-7892-81CC-07E6275D83E8}"/>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7DD0EFD9-720E-87C2-EC45-95C3CF5D4369}"/>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1328D55C-0A9C-35ED-D98E-4AB5CE00CEC6}"/>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6A22D704-17AC-74DB-6B11-4194371440CE}"/>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396B0B92-56F0-A789-83B7-9B24C4610E52}"/>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D5D9FC4A-0038-E302-6DA0-58F7CCC7875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1BC2DE10-9019-D52E-5C0F-F568C0072EBB}"/>
              </a:ext>
            </a:extLst>
          </p:cNvPr>
          <p:cNvSpPr>
            <a:spLocks noGrp="1"/>
          </p:cNvSpPr>
          <p:nvPr>
            <p:ph type="sldNum" sz="quarter" idx="4"/>
          </p:nvPr>
        </p:nvSpPr>
        <p:spPr>
          <a:xfrm>
            <a:off x="236029" y="5781360"/>
            <a:ext cx="710844" cy="365125"/>
          </a:xfrm>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14</a:t>
            </a:fld>
            <a:endParaRPr lang="nl-NL" dirty="0"/>
          </a:p>
        </p:txBody>
      </p:sp>
      <p:sp>
        <p:nvSpPr>
          <p:cNvPr id="5" name="Titel 4">
            <a:extLst>
              <a:ext uri="{FF2B5EF4-FFF2-40B4-BE49-F238E27FC236}">
                <a16:creationId xmlns:a16="http://schemas.microsoft.com/office/drawing/2014/main" id="{F263945B-DB81-D2B1-2BED-427E4597D8C2}"/>
              </a:ext>
            </a:extLst>
          </p:cNvPr>
          <p:cNvSpPr>
            <a:spLocks noGrp="1"/>
          </p:cNvSpPr>
          <p:nvPr>
            <p:ph type="title"/>
          </p:nvPr>
        </p:nvSpPr>
        <p:spPr>
          <a:xfrm>
            <a:off x="0" y="-16722"/>
            <a:ext cx="10954512" cy="639570"/>
          </a:xfrm>
        </p:spPr>
        <p:txBody>
          <a:bodyPr/>
          <a:lstStyle/>
          <a:p>
            <a:r>
              <a:rPr lang="nl-NL" dirty="0"/>
              <a:t>Routing (concept)</a:t>
            </a:r>
          </a:p>
        </p:txBody>
      </p:sp>
      <p:sp>
        <p:nvSpPr>
          <p:cNvPr id="13" name="Tekstvak 12">
            <a:extLst>
              <a:ext uri="{FF2B5EF4-FFF2-40B4-BE49-F238E27FC236}">
                <a16:creationId xmlns:a16="http://schemas.microsoft.com/office/drawing/2014/main" id="{5F30B77E-26DF-E785-E86B-72249342B1F1}"/>
              </a:ext>
            </a:extLst>
          </p:cNvPr>
          <p:cNvSpPr txBox="1"/>
          <p:nvPr/>
        </p:nvSpPr>
        <p:spPr>
          <a:xfrm>
            <a:off x="5993137" y="5645784"/>
            <a:ext cx="3458417" cy="369332"/>
          </a:xfrm>
          <a:prstGeom prst="rect">
            <a:avLst/>
          </a:prstGeom>
          <a:noFill/>
        </p:spPr>
        <p:txBody>
          <a:bodyPr wrap="square" rtlCol="0">
            <a:spAutoFit/>
          </a:bodyPr>
          <a:lstStyle/>
          <a:p>
            <a:r>
              <a:rPr lang="nl-NL" u="sng" dirty="0"/>
              <a:t>Straat zijde </a:t>
            </a:r>
          </a:p>
        </p:txBody>
      </p:sp>
      <p:pic>
        <p:nvPicPr>
          <p:cNvPr id="18" name="Afbeelding 17">
            <a:extLst>
              <a:ext uri="{FF2B5EF4-FFF2-40B4-BE49-F238E27FC236}">
                <a16:creationId xmlns:a16="http://schemas.microsoft.com/office/drawing/2014/main" id="{ED0CF2CD-DC00-07F6-E009-1F8008304BDC}"/>
              </a:ext>
            </a:extLst>
          </p:cNvPr>
          <p:cNvPicPr>
            <a:picLocks noChangeAspect="1"/>
          </p:cNvPicPr>
          <p:nvPr/>
        </p:nvPicPr>
        <p:blipFill>
          <a:blip r:embed="rId4">
            <a:extLst>
              <a:ext uri="{28A0092B-C50C-407E-A947-70E740481C1C}">
                <a14:useLocalDpi xmlns:a14="http://schemas.microsoft.com/office/drawing/2010/main" val="0"/>
              </a:ext>
            </a:extLst>
          </a:blip>
          <a:srcRect t="33867"/>
          <a:stretch>
            <a:fillRect/>
          </a:stretch>
        </p:blipFill>
        <p:spPr>
          <a:xfrm>
            <a:off x="0" y="522280"/>
            <a:ext cx="12192000" cy="3396930"/>
          </a:xfrm>
          <a:prstGeom prst="rect">
            <a:avLst/>
          </a:prstGeom>
        </p:spPr>
      </p:pic>
      <p:pic>
        <p:nvPicPr>
          <p:cNvPr id="23" name="Afbeelding 22">
            <a:extLst>
              <a:ext uri="{FF2B5EF4-FFF2-40B4-BE49-F238E27FC236}">
                <a16:creationId xmlns:a16="http://schemas.microsoft.com/office/drawing/2014/main" id="{D330F6F9-3623-3771-BC77-FC4CE0D9B06C}"/>
              </a:ext>
            </a:extLst>
          </p:cNvPr>
          <p:cNvPicPr>
            <a:picLocks noChangeAspect="1"/>
          </p:cNvPicPr>
          <p:nvPr/>
        </p:nvPicPr>
        <p:blipFill>
          <a:blip r:embed="rId5">
            <a:extLst>
              <a:ext uri="{28A0092B-C50C-407E-A947-70E740481C1C}">
                <a14:useLocalDpi xmlns:a14="http://schemas.microsoft.com/office/drawing/2010/main" val="0"/>
              </a:ext>
            </a:extLst>
          </a:blip>
          <a:srcRect t="32207" b="21385"/>
          <a:stretch>
            <a:fillRect/>
          </a:stretch>
        </p:blipFill>
        <p:spPr>
          <a:xfrm>
            <a:off x="150905" y="3491663"/>
            <a:ext cx="12192000" cy="3151355"/>
          </a:xfrm>
          <a:prstGeom prst="rect">
            <a:avLst/>
          </a:prstGeom>
        </p:spPr>
      </p:pic>
      <p:sp>
        <p:nvSpPr>
          <p:cNvPr id="31" name="Rechthoek 30">
            <a:extLst>
              <a:ext uri="{FF2B5EF4-FFF2-40B4-BE49-F238E27FC236}">
                <a16:creationId xmlns:a16="http://schemas.microsoft.com/office/drawing/2014/main" id="{9712A581-DD74-0BB2-9B52-16B24A3EE9C3}"/>
              </a:ext>
            </a:extLst>
          </p:cNvPr>
          <p:cNvSpPr/>
          <p:nvPr/>
        </p:nvSpPr>
        <p:spPr>
          <a:xfrm>
            <a:off x="2063496" y="1419937"/>
            <a:ext cx="659174" cy="1990725"/>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2" name="Rechthoek 31">
            <a:extLst>
              <a:ext uri="{FF2B5EF4-FFF2-40B4-BE49-F238E27FC236}">
                <a16:creationId xmlns:a16="http://schemas.microsoft.com/office/drawing/2014/main" id="{DA38788D-3FB1-8085-279C-7651AD9EAF7B}"/>
              </a:ext>
            </a:extLst>
          </p:cNvPr>
          <p:cNvSpPr/>
          <p:nvPr/>
        </p:nvSpPr>
        <p:spPr>
          <a:xfrm>
            <a:off x="2722670" y="1095060"/>
            <a:ext cx="1404322" cy="231560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4" name="Rechthoek 33">
            <a:extLst>
              <a:ext uri="{FF2B5EF4-FFF2-40B4-BE49-F238E27FC236}">
                <a16:creationId xmlns:a16="http://schemas.microsoft.com/office/drawing/2014/main" id="{C9EE627B-7242-6A7D-6D73-E58849853F1B}"/>
              </a:ext>
            </a:extLst>
          </p:cNvPr>
          <p:cNvSpPr/>
          <p:nvPr/>
        </p:nvSpPr>
        <p:spPr>
          <a:xfrm>
            <a:off x="8570476" y="4115262"/>
            <a:ext cx="1555227" cy="2450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4" name="Ovaal 43">
            <a:extLst>
              <a:ext uri="{FF2B5EF4-FFF2-40B4-BE49-F238E27FC236}">
                <a16:creationId xmlns:a16="http://schemas.microsoft.com/office/drawing/2014/main" id="{DE4A06C6-407E-008A-E812-0A966C3A33B3}"/>
              </a:ext>
            </a:extLst>
          </p:cNvPr>
          <p:cNvSpPr/>
          <p:nvPr/>
        </p:nvSpPr>
        <p:spPr>
          <a:xfrm>
            <a:off x="8570475" y="4115966"/>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8</a:t>
            </a:r>
          </a:p>
        </p:txBody>
      </p:sp>
      <p:sp>
        <p:nvSpPr>
          <p:cNvPr id="45" name="Ovaal 44">
            <a:extLst>
              <a:ext uri="{FF2B5EF4-FFF2-40B4-BE49-F238E27FC236}">
                <a16:creationId xmlns:a16="http://schemas.microsoft.com/office/drawing/2014/main" id="{B99656B3-3C79-CC7C-C318-F9D62FEF346F}"/>
              </a:ext>
            </a:extLst>
          </p:cNvPr>
          <p:cNvSpPr/>
          <p:nvPr/>
        </p:nvSpPr>
        <p:spPr>
          <a:xfrm>
            <a:off x="2059404" y="1481258"/>
            <a:ext cx="659174" cy="662488"/>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9</a:t>
            </a:r>
          </a:p>
        </p:txBody>
      </p:sp>
      <p:sp>
        <p:nvSpPr>
          <p:cNvPr id="46" name="Ovaal 45">
            <a:extLst>
              <a:ext uri="{FF2B5EF4-FFF2-40B4-BE49-F238E27FC236}">
                <a16:creationId xmlns:a16="http://schemas.microsoft.com/office/drawing/2014/main" id="{3D21F8EA-AD39-577C-BD96-C09AD49CF308}"/>
              </a:ext>
            </a:extLst>
          </p:cNvPr>
          <p:cNvSpPr/>
          <p:nvPr/>
        </p:nvSpPr>
        <p:spPr>
          <a:xfrm>
            <a:off x="8570475" y="4535371"/>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10</a:t>
            </a:r>
          </a:p>
        </p:txBody>
      </p:sp>
      <p:sp>
        <p:nvSpPr>
          <p:cNvPr id="47" name="Ovaal 46">
            <a:extLst>
              <a:ext uri="{FF2B5EF4-FFF2-40B4-BE49-F238E27FC236}">
                <a16:creationId xmlns:a16="http://schemas.microsoft.com/office/drawing/2014/main" id="{54E50763-9D6C-76B9-2103-CBA8CDAE7B8F}"/>
              </a:ext>
            </a:extLst>
          </p:cNvPr>
          <p:cNvSpPr/>
          <p:nvPr/>
        </p:nvSpPr>
        <p:spPr>
          <a:xfrm>
            <a:off x="2059404" y="2222018"/>
            <a:ext cx="732557" cy="72116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11</a:t>
            </a:r>
          </a:p>
        </p:txBody>
      </p:sp>
      <p:sp>
        <p:nvSpPr>
          <p:cNvPr id="48" name="Ovaal 47">
            <a:extLst>
              <a:ext uri="{FF2B5EF4-FFF2-40B4-BE49-F238E27FC236}">
                <a16:creationId xmlns:a16="http://schemas.microsoft.com/office/drawing/2014/main" id="{8F347A06-0EE8-DB31-23DB-851371B477FB}"/>
              </a:ext>
            </a:extLst>
          </p:cNvPr>
          <p:cNvSpPr/>
          <p:nvPr/>
        </p:nvSpPr>
        <p:spPr>
          <a:xfrm>
            <a:off x="8582652" y="4931300"/>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12</a:t>
            </a:r>
          </a:p>
        </p:txBody>
      </p:sp>
      <p:sp>
        <p:nvSpPr>
          <p:cNvPr id="49" name="Ovaal 48">
            <a:extLst>
              <a:ext uri="{FF2B5EF4-FFF2-40B4-BE49-F238E27FC236}">
                <a16:creationId xmlns:a16="http://schemas.microsoft.com/office/drawing/2014/main" id="{E51DF99C-863D-B7B2-FEB0-04A10357D7D0}"/>
              </a:ext>
            </a:extLst>
          </p:cNvPr>
          <p:cNvSpPr/>
          <p:nvPr/>
        </p:nvSpPr>
        <p:spPr>
          <a:xfrm>
            <a:off x="2726762" y="1090330"/>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13</a:t>
            </a:r>
          </a:p>
        </p:txBody>
      </p:sp>
      <p:sp>
        <p:nvSpPr>
          <p:cNvPr id="50" name="Ovaal 49">
            <a:extLst>
              <a:ext uri="{FF2B5EF4-FFF2-40B4-BE49-F238E27FC236}">
                <a16:creationId xmlns:a16="http://schemas.microsoft.com/office/drawing/2014/main" id="{DB0549D9-2B13-A3EE-279C-39D82095B499}"/>
              </a:ext>
            </a:extLst>
          </p:cNvPr>
          <p:cNvSpPr/>
          <p:nvPr/>
        </p:nvSpPr>
        <p:spPr>
          <a:xfrm>
            <a:off x="8586306" y="5327229"/>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14</a:t>
            </a:r>
          </a:p>
        </p:txBody>
      </p:sp>
      <p:sp>
        <p:nvSpPr>
          <p:cNvPr id="51" name="Ovaal 50">
            <a:extLst>
              <a:ext uri="{FF2B5EF4-FFF2-40B4-BE49-F238E27FC236}">
                <a16:creationId xmlns:a16="http://schemas.microsoft.com/office/drawing/2014/main" id="{863681EE-7BDC-E5A9-CD82-9B0B5E731D4D}"/>
              </a:ext>
            </a:extLst>
          </p:cNvPr>
          <p:cNvSpPr/>
          <p:nvPr/>
        </p:nvSpPr>
        <p:spPr>
          <a:xfrm>
            <a:off x="2716108" y="1435830"/>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15</a:t>
            </a:r>
          </a:p>
        </p:txBody>
      </p:sp>
      <p:sp>
        <p:nvSpPr>
          <p:cNvPr id="52" name="Ovaal 51">
            <a:extLst>
              <a:ext uri="{FF2B5EF4-FFF2-40B4-BE49-F238E27FC236}">
                <a16:creationId xmlns:a16="http://schemas.microsoft.com/office/drawing/2014/main" id="{6203C4B7-6304-C881-2E8B-843F8E58568B}"/>
              </a:ext>
            </a:extLst>
          </p:cNvPr>
          <p:cNvSpPr/>
          <p:nvPr/>
        </p:nvSpPr>
        <p:spPr>
          <a:xfrm>
            <a:off x="8582652" y="5747686"/>
            <a:ext cx="1412507" cy="345152"/>
          </a:xfrm>
          <a:prstGeom prst="ellipse">
            <a:avLst/>
          </a:prstGeom>
          <a:solidFill>
            <a:schemeClr val="accent1">
              <a:alpha val="57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dirty="0"/>
              <a:t>16</a:t>
            </a:r>
          </a:p>
        </p:txBody>
      </p:sp>
      <p:sp>
        <p:nvSpPr>
          <p:cNvPr id="2" name="Rechthoek 1">
            <a:extLst>
              <a:ext uri="{FF2B5EF4-FFF2-40B4-BE49-F238E27FC236}">
                <a16:creationId xmlns:a16="http://schemas.microsoft.com/office/drawing/2014/main" id="{AC4B6769-F7BC-612C-ADC3-5BD9AC49DDE2}"/>
              </a:ext>
            </a:extLst>
          </p:cNvPr>
          <p:cNvSpPr/>
          <p:nvPr/>
        </p:nvSpPr>
        <p:spPr>
          <a:xfrm>
            <a:off x="4118807" y="732601"/>
            <a:ext cx="1404321" cy="266420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 name="Rechthoek 2">
            <a:extLst>
              <a:ext uri="{FF2B5EF4-FFF2-40B4-BE49-F238E27FC236}">
                <a16:creationId xmlns:a16="http://schemas.microsoft.com/office/drawing/2014/main" id="{C2149014-FB90-99D6-2663-D32ADB230F35}"/>
              </a:ext>
            </a:extLst>
          </p:cNvPr>
          <p:cNvSpPr/>
          <p:nvPr/>
        </p:nvSpPr>
        <p:spPr>
          <a:xfrm>
            <a:off x="5595792" y="4115262"/>
            <a:ext cx="2207413" cy="242940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Pijl: gekromd omlaag 3">
            <a:extLst>
              <a:ext uri="{FF2B5EF4-FFF2-40B4-BE49-F238E27FC236}">
                <a16:creationId xmlns:a16="http://schemas.microsoft.com/office/drawing/2014/main" id="{30C7D95D-C932-793A-26BC-0BB434F6C0E2}"/>
              </a:ext>
            </a:extLst>
          </p:cNvPr>
          <p:cNvSpPr/>
          <p:nvPr/>
        </p:nvSpPr>
        <p:spPr>
          <a:xfrm>
            <a:off x="1548573" y="1286078"/>
            <a:ext cx="3400500" cy="136890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6" name="Pijl: gekromd omlaag 5">
            <a:extLst>
              <a:ext uri="{FF2B5EF4-FFF2-40B4-BE49-F238E27FC236}">
                <a16:creationId xmlns:a16="http://schemas.microsoft.com/office/drawing/2014/main" id="{F97EE6DB-1D69-8987-0966-6AEC34FB4375}"/>
              </a:ext>
            </a:extLst>
          </p:cNvPr>
          <p:cNvSpPr/>
          <p:nvPr/>
        </p:nvSpPr>
        <p:spPr>
          <a:xfrm flipH="1">
            <a:off x="6617616" y="3958325"/>
            <a:ext cx="4214346" cy="1368904"/>
          </a:xfrm>
          <a:prstGeom prst="curved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Tree>
    <p:extLst>
      <p:ext uri="{BB962C8B-B14F-4D97-AF65-F5344CB8AC3E}">
        <p14:creationId xmlns:p14="http://schemas.microsoft.com/office/powerpoint/2010/main" val="1149502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B1C56-2F9F-C5B8-F3AF-C1205F3C97D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DF7EA77-DE34-295D-1DC6-4A37D95CA968}"/>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4783131B-E1BB-5192-387E-1503B5080C37}"/>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D90A38DC-764C-716C-F3F7-D2C70EF721E4}"/>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AD373BFD-8D3E-B1C6-B068-924AE0668BDA}"/>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BBFD62FB-020C-5FB7-527C-D70EB67CEDB6}"/>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33C5D46D-BEDE-588D-95DA-CB857BC18CF1}"/>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473F1E46-2A61-0575-AE66-BD5232AD04E8}"/>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62C97D76-1251-C7D4-5D47-52D19E8AD34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FC0D6A27-4675-1233-70CB-745061A895E8}"/>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15</a:t>
            </a:fld>
            <a:endParaRPr lang="nl-NL" dirty="0"/>
          </a:p>
        </p:txBody>
      </p:sp>
      <p:sp>
        <p:nvSpPr>
          <p:cNvPr id="5" name="Titel 4">
            <a:extLst>
              <a:ext uri="{FF2B5EF4-FFF2-40B4-BE49-F238E27FC236}">
                <a16:creationId xmlns:a16="http://schemas.microsoft.com/office/drawing/2014/main" id="{C955A254-83F7-B65C-53FF-6500AD6D2831}"/>
              </a:ext>
            </a:extLst>
          </p:cNvPr>
          <p:cNvSpPr>
            <a:spLocks noGrp="1"/>
          </p:cNvSpPr>
          <p:nvPr>
            <p:ph type="title"/>
          </p:nvPr>
        </p:nvSpPr>
        <p:spPr>
          <a:xfrm>
            <a:off x="612648" y="502920"/>
            <a:ext cx="10954512" cy="741418"/>
          </a:xfrm>
        </p:spPr>
        <p:txBody>
          <a:bodyPr/>
          <a:lstStyle/>
          <a:p>
            <a:r>
              <a:rPr lang="nl-NL" dirty="0"/>
              <a:t>Steigers</a:t>
            </a:r>
          </a:p>
        </p:txBody>
      </p:sp>
      <p:pic>
        <p:nvPicPr>
          <p:cNvPr id="4" name="4F308CDC-AF6F-498B-B680-C00F43147D00" descr="IMG_5327.jpg">
            <a:extLst>
              <a:ext uri="{FF2B5EF4-FFF2-40B4-BE49-F238E27FC236}">
                <a16:creationId xmlns:a16="http://schemas.microsoft.com/office/drawing/2014/main" id="{78AA8AF9-725A-AB17-B977-EF9FC6CEF00B}"/>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212552" y="2220746"/>
            <a:ext cx="2389671" cy="3186227"/>
          </a:xfrm>
          <a:prstGeom prst="rect">
            <a:avLst/>
          </a:prstGeom>
          <a:noFill/>
          <a:extLst>
            <a:ext uri="{909E8E84-426E-40DD-AFC4-6F175D3DCCD1}">
              <a14:hiddenFill xmlns:a14="http://schemas.microsoft.com/office/drawing/2010/main">
                <a:solidFill>
                  <a:srgbClr val="FFFFFF"/>
                </a:solidFill>
              </a14:hiddenFill>
            </a:ext>
          </a:extLst>
        </p:spPr>
      </p:pic>
      <p:pic>
        <p:nvPicPr>
          <p:cNvPr id="14" name="3832935A-98A6-4320-BB89-D0E82115D3F5" descr="IMG_5329.jpg">
            <a:extLst>
              <a:ext uri="{FF2B5EF4-FFF2-40B4-BE49-F238E27FC236}">
                <a16:creationId xmlns:a16="http://schemas.microsoft.com/office/drawing/2014/main" id="{11D459EA-D97B-6105-637A-CED92BD85998}"/>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736332" y="2220745"/>
            <a:ext cx="2389671" cy="3186228"/>
          </a:xfrm>
          <a:prstGeom prst="rect">
            <a:avLst/>
          </a:prstGeom>
          <a:noFill/>
          <a:extLst>
            <a:ext uri="{909E8E84-426E-40DD-AFC4-6F175D3DCCD1}">
              <a14:hiddenFill xmlns:a14="http://schemas.microsoft.com/office/drawing/2010/main">
                <a:solidFill>
                  <a:srgbClr val="FFFFFF"/>
                </a:solidFill>
              </a14:hiddenFill>
            </a:ext>
          </a:extLst>
        </p:spPr>
      </p:pic>
      <p:sp>
        <p:nvSpPr>
          <p:cNvPr id="15" name="Tekstvak 14">
            <a:extLst>
              <a:ext uri="{FF2B5EF4-FFF2-40B4-BE49-F238E27FC236}">
                <a16:creationId xmlns:a16="http://schemas.microsoft.com/office/drawing/2014/main" id="{C2E40E3E-A8AA-1DB5-2407-D36EA5B4AA4F}"/>
              </a:ext>
            </a:extLst>
          </p:cNvPr>
          <p:cNvSpPr txBox="1"/>
          <p:nvPr/>
        </p:nvSpPr>
        <p:spPr>
          <a:xfrm>
            <a:off x="6089904" y="2297775"/>
            <a:ext cx="5843199" cy="2308324"/>
          </a:xfrm>
          <a:prstGeom prst="rect">
            <a:avLst/>
          </a:prstGeom>
          <a:noFill/>
        </p:spPr>
        <p:txBody>
          <a:bodyPr wrap="square" rtlCol="0">
            <a:spAutoFit/>
          </a:bodyPr>
          <a:lstStyle/>
          <a:p>
            <a:r>
              <a:rPr lang="nl-NL" dirty="0"/>
              <a:t>Per fase van 4 tot 6 weken: </a:t>
            </a:r>
          </a:p>
          <a:p>
            <a:pPr marL="285750" indent="-285750">
              <a:buFont typeface="Arial" panose="020B0604020202020204" pitchFamily="34" charset="0"/>
              <a:buChar char="•"/>
            </a:pPr>
            <a:r>
              <a:rPr lang="nl-NL" dirty="0"/>
              <a:t>Garages niet bereikbaar </a:t>
            </a:r>
          </a:p>
          <a:p>
            <a:pPr marL="285750" indent="-285750">
              <a:buFont typeface="Arial" panose="020B0604020202020204" pitchFamily="34" charset="0"/>
              <a:buChar char="•"/>
            </a:pPr>
            <a:r>
              <a:rPr lang="nl-NL" dirty="0"/>
              <a:t>Parkeerplaats langs gevel niet bereikbaar </a:t>
            </a:r>
          </a:p>
          <a:p>
            <a:pPr marL="285750" indent="-285750">
              <a:buFont typeface="Arial" panose="020B0604020202020204" pitchFamily="34" charset="0"/>
              <a:buChar char="•"/>
            </a:pPr>
            <a:r>
              <a:rPr lang="nl-NL" dirty="0"/>
              <a:t>Werklieden voor de woning puien langs</a:t>
            </a:r>
          </a:p>
          <a:p>
            <a:pPr marL="285750" indent="-285750">
              <a:buFont typeface="Arial" panose="020B0604020202020204" pitchFamily="34" charset="0"/>
              <a:buChar char="•"/>
            </a:pPr>
            <a:r>
              <a:rPr lang="nl-NL" dirty="0"/>
              <a:t>Ongenodigde gasten makkelijker toegang tot woning</a:t>
            </a:r>
            <a:br>
              <a:rPr lang="nl-NL" dirty="0"/>
            </a:br>
            <a:r>
              <a:rPr lang="nl-NL" dirty="0"/>
              <a:t>(balkondeur op slot!)</a:t>
            </a:r>
          </a:p>
          <a:p>
            <a:pPr marL="285750" indent="-285750">
              <a:buFont typeface="Arial" panose="020B0604020202020204" pitchFamily="34" charset="0"/>
              <a:buChar char="•"/>
            </a:pPr>
            <a:r>
              <a:rPr lang="nl-NL" dirty="0"/>
              <a:t>Gaas aanwezig </a:t>
            </a:r>
          </a:p>
          <a:p>
            <a:endParaRPr lang="nl-NL" dirty="0"/>
          </a:p>
        </p:txBody>
      </p:sp>
    </p:spTree>
    <p:extLst>
      <p:ext uri="{BB962C8B-B14F-4D97-AF65-F5344CB8AC3E}">
        <p14:creationId xmlns:p14="http://schemas.microsoft.com/office/powerpoint/2010/main" val="320922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52C92-E1EC-B418-B5D6-AE813EC5E782}"/>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369C316-F74D-19EB-2348-1C56C6F78111}"/>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351A94DD-764C-9FD7-2AA1-A403B6EB2DDB}"/>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77F026A6-87F8-206C-636B-90D81ACDC44E}"/>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964ABFE2-94D5-DCE7-82DC-06DBFD54CAD6}"/>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1927962C-6258-D0F0-1D97-BB3CAEEF039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67EA6870-B506-46BD-677B-C77B4C81DA5C}"/>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18F3AF81-CD58-A921-8F45-A918206760D1}"/>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9A840565-9254-DF38-B42C-D447B665AA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C6D79B9B-1AA5-AD61-4337-788E0A4FB3C9}"/>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16</a:t>
            </a:fld>
            <a:endParaRPr lang="nl-NL" dirty="0"/>
          </a:p>
        </p:txBody>
      </p:sp>
      <p:sp>
        <p:nvSpPr>
          <p:cNvPr id="5" name="Titel 4">
            <a:extLst>
              <a:ext uri="{FF2B5EF4-FFF2-40B4-BE49-F238E27FC236}">
                <a16:creationId xmlns:a16="http://schemas.microsoft.com/office/drawing/2014/main" id="{2F94A282-672D-DCF7-4EFC-DF81045EBC3E}"/>
              </a:ext>
            </a:extLst>
          </p:cNvPr>
          <p:cNvSpPr>
            <a:spLocks noGrp="1"/>
          </p:cNvSpPr>
          <p:nvPr>
            <p:ph type="title"/>
          </p:nvPr>
        </p:nvSpPr>
        <p:spPr>
          <a:xfrm>
            <a:off x="612648" y="502920"/>
            <a:ext cx="10954512" cy="741418"/>
          </a:xfrm>
        </p:spPr>
        <p:txBody>
          <a:bodyPr/>
          <a:lstStyle/>
          <a:p>
            <a:r>
              <a:rPr lang="nl-NL" dirty="0"/>
              <a:t>Bouwplaats</a:t>
            </a:r>
          </a:p>
        </p:txBody>
      </p:sp>
      <p:pic>
        <p:nvPicPr>
          <p:cNvPr id="2" name="Afbeelding 1">
            <a:extLst>
              <a:ext uri="{FF2B5EF4-FFF2-40B4-BE49-F238E27FC236}">
                <a16:creationId xmlns:a16="http://schemas.microsoft.com/office/drawing/2014/main" id="{33AEFCD6-6D9B-0B10-48DB-595BE62B54D6}"/>
              </a:ext>
            </a:extLst>
          </p:cNvPr>
          <p:cNvPicPr>
            <a:picLocks noChangeAspect="1"/>
          </p:cNvPicPr>
          <p:nvPr/>
        </p:nvPicPr>
        <p:blipFill>
          <a:blip r:embed="rId4"/>
          <a:srcRect b="4689"/>
          <a:stretch>
            <a:fillRect/>
          </a:stretch>
        </p:blipFill>
        <p:spPr>
          <a:xfrm>
            <a:off x="492283" y="1253216"/>
            <a:ext cx="4873187" cy="2660348"/>
          </a:xfrm>
          <a:prstGeom prst="rect">
            <a:avLst/>
          </a:prstGeom>
        </p:spPr>
      </p:pic>
      <p:pic>
        <p:nvPicPr>
          <p:cNvPr id="3" name="Afbeelding 2">
            <a:extLst>
              <a:ext uri="{FF2B5EF4-FFF2-40B4-BE49-F238E27FC236}">
                <a16:creationId xmlns:a16="http://schemas.microsoft.com/office/drawing/2014/main" id="{BFB09C7C-9290-E956-B767-3AACC505A0F8}"/>
              </a:ext>
            </a:extLst>
          </p:cNvPr>
          <p:cNvPicPr>
            <a:picLocks noChangeAspect="1"/>
          </p:cNvPicPr>
          <p:nvPr/>
        </p:nvPicPr>
        <p:blipFill>
          <a:blip r:embed="rId5"/>
          <a:stretch>
            <a:fillRect/>
          </a:stretch>
        </p:blipFill>
        <p:spPr>
          <a:xfrm>
            <a:off x="492283" y="3966390"/>
            <a:ext cx="4873188" cy="2743245"/>
          </a:xfrm>
          <a:prstGeom prst="rect">
            <a:avLst/>
          </a:prstGeom>
        </p:spPr>
      </p:pic>
      <p:sp>
        <p:nvSpPr>
          <p:cNvPr id="6" name="Ovaal 5">
            <a:extLst>
              <a:ext uri="{FF2B5EF4-FFF2-40B4-BE49-F238E27FC236}">
                <a16:creationId xmlns:a16="http://schemas.microsoft.com/office/drawing/2014/main" id="{48EE034F-A7A5-2772-1E36-FD8FE7B94A33}"/>
              </a:ext>
            </a:extLst>
          </p:cNvPr>
          <p:cNvSpPr/>
          <p:nvPr/>
        </p:nvSpPr>
        <p:spPr>
          <a:xfrm>
            <a:off x="4117399" y="2949224"/>
            <a:ext cx="419231" cy="38391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8" name="Rechte verbindingslijn met pijl 7">
            <a:extLst>
              <a:ext uri="{FF2B5EF4-FFF2-40B4-BE49-F238E27FC236}">
                <a16:creationId xmlns:a16="http://schemas.microsoft.com/office/drawing/2014/main" id="{77BE765A-F92D-EC0A-4C7E-FE6549D79C22}"/>
              </a:ext>
            </a:extLst>
          </p:cNvPr>
          <p:cNvCxnSpPr>
            <a:stCxn id="6" idx="7"/>
          </p:cNvCxnSpPr>
          <p:nvPr/>
        </p:nvCxnSpPr>
        <p:spPr>
          <a:xfrm flipV="1">
            <a:off x="4475235" y="1937432"/>
            <a:ext cx="1769533" cy="10680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4795AA3A-E16E-DE59-87AC-B5FE262DA242}"/>
              </a:ext>
            </a:extLst>
          </p:cNvPr>
          <p:cNvSpPr txBox="1"/>
          <p:nvPr/>
        </p:nvSpPr>
        <p:spPr>
          <a:xfrm>
            <a:off x="5452020" y="4833455"/>
            <a:ext cx="2198318" cy="369332"/>
          </a:xfrm>
          <a:prstGeom prst="rect">
            <a:avLst/>
          </a:prstGeom>
          <a:noFill/>
        </p:spPr>
        <p:txBody>
          <a:bodyPr wrap="square" rtlCol="0">
            <a:spAutoFit/>
          </a:bodyPr>
          <a:lstStyle/>
          <a:p>
            <a:r>
              <a:rPr lang="nl-NL" dirty="0"/>
              <a:t>Bouwkraan </a:t>
            </a:r>
          </a:p>
        </p:txBody>
      </p:sp>
      <p:sp>
        <p:nvSpPr>
          <p:cNvPr id="11" name="Ovaal 10">
            <a:extLst>
              <a:ext uri="{FF2B5EF4-FFF2-40B4-BE49-F238E27FC236}">
                <a16:creationId xmlns:a16="http://schemas.microsoft.com/office/drawing/2014/main" id="{209B8AD0-B766-1285-D385-028E8D780327}"/>
              </a:ext>
            </a:extLst>
          </p:cNvPr>
          <p:cNvSpPr/>
          <p:nvPr/>
        </p:nvSpPr>
        <p:spPr>
          <a:xfrm>
            <a:off x="3907784" y="5760050"/>
            <a:ext cx="419231" cy="383912"/>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5290995E-63F3-7F73-9118-A37FB12521E4}"/>
              </a:ext>
            </a:extLst>
          </p:cNvPr>
          <p:cNvSpPr txBox="1"/>
          <p:nvPr/>
        </p:nvSpPr>
        <p:spPr>
          <a:xfrm>
            <a:off x="6344976" y="1680649"/>
            <a:ext cx="2198318" cy="923330"/>
          </a:xfrm>
          <a:prstGeom prst="rect">
            <a:avLst/>
          </a:prstGeom>
          <a:noFill/>
        </p:spPr>
        <p:txBody>
          <a:bodyPr wrap="square" rtlCol="0">
            <a:spAutoFit/>
          </a:bodyPr>
          <a:lstStyle/>
          <a:p>
            <a:r>
              <a:rPr lang="nl-NL" dirty="0"/>
              <a:t>Keetwagen  Containers</a:t>
            </a:r>
          </a:p>
          <a:p>
            <a:r>
              <a:rPr lang="nl-NL" dirty="0"/>
              <a:t>Afval containers </a:t>
            </a:r>
          </a:p>
        </p:txBody>
      </p:sp>
      <p:cxnSp>
        <p:nvCxnSpPr>
          <p:cNvPr id="13" name="Rechte verbindingslijn met pijl 12">
            <a:extLst>
              <a:ext uri="{FF2B5EF4-FFF2-40B4-BE49-F238E27FC236}">
                <a16:creationId xmlns:a16="http://schemas.microsoft.com/office/drawing/2014/main" id="{243C1BBC-229A-D705-0E14-DD4D1E879027}"/>
              </a:ext>
            </a:extLst>
          </p:cNvPr>
          <p:cNvCxnSpPr>
            <a:cxnSpLocks/>
          </p:cNvCxnSpPr>
          <p:nvPr/>
        </p:nvCxnSpPr>
        <p:spPr>
          <a:xfrm flipV="1">
            <a:off x="4251797" y="5253612"/>
            <a:ext cx="1473141" cy="6415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212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70D4A8-9B05-ABD1-81B4-D4B45114AFB6}"/>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1FA85BAC-39DB-4B14-EEFE-4069B608111A}"/>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A850DB38-4902-B1C7-DDF0-7AD474757ACA}"/>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FC71FFB2-3F97-47B0-854E-A7FBB756130E}"/>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9EB968D3-92C7-6EEF-DB67-98E039644318}"/>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048C4E93-C9EF-DC9A-BE5D-981CB3CFA771}"/>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3B6685D7-413D-3A28-6F42-E9E3A5D881BA}"/>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B48539BA-82FE-402A-A967-4C2CEE334823}"/>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F5172E86-43D7-0654-48EC-3172FBDF7C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80DB9F74-5CE7-FFF6-3386-4A056FCDB62B}"/>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17</a:t>
            </a:fld>
            <a:endParaRPr lang="nl-NL" dirty="0"/>
          </a:p>
        </p:txBody>
      </p:sp>
      <p:sp>
        <p:nvSpPr>
          <p:cNvPr id="5" name="Titel 4">
            <a:extLst>
              <a:ext uri="{FF2B5EF4-FFF2-40B4-BE49-F238E27FC236}">
                <a16:creationId xmlns:a16="http://schemas.microsoft.com/office/drawing/2014/main" id="{7B18B3B7-F28B-827D-9DE3-9B1E5EC441BD}"/>
              </a:ext>
            </a:extLst>
          </p:cNvPr>
          <p:cNvSpPr>
            <a:spLocks noGrp="1"/>
          </p:cNvSpPr>
          <p:nvPr>
            <p:ph type="title"/>
          </p:nvPr>
        </p:nvSpPr>
        <p:spPr>
          <a:xfrm>
            <a:off x="216000" y="0"/>
            <a:ext cx="10954512" cy="1197864"/>
          </a:xfrm>
        </p:spPr>
        <p:txBody>
          <a:bodyPr/>
          <a:lstStyle/>
          <a:p>
            <a:r>
              <a:rPr lang="nl-NL" dirty="0"/>
              <a:t>Overlast</a:t>
            </a:r>
          </a:p>
        </p:txBody>
      </p:sp>
      <p:pic>
        <p:nvPicPr>
          <p:cNvPr id="2" name="4F308CDC-AF6F-498B-B680-C00F43147D00" descr="IMG_5327.jpg">
            <a:extLst>
              <a:ext uri="{FF2B5EF4-FFF2-40B4-BE49-F238E27FC236}">
                <a16:creationId xmlns:a16="http://schemas.microsoft.com/office/drawing/2014/main" id="{1ECFC089-83A0-6414-4F5A-93AC5E68E8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2929" y="801564"/>
            <a:ext cx="3842696" cy="512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a:extLst>
              <a:ext uri="{FF2B5EF4-FFF2-40B4-BE49-F238E27FC236}">
                <a16:creationId xmlns:a16="http://schemas.microsoft.com/office/drawing/2014/main" id="{CA3B5E03-5BFA-4A7B-42C0-A31775CFCF2B}"/>
              </a:ext>
            </a:extLst>
          </p:cNvPr>
          <p:cNvSpPr txBox="1"/>
          <p:nvPr/>
        </p:nvSpPr>
        <p:spPr>
          <a:xfrm>
            <a:off x="216000" y="1279600"/>
            <a:ext cx="7826929" cy="2862322"/>
          </a:xfrm>
          <a:prstGeom prst="rect">
            <a:avLst/>
          </a:prstGeom>
          <a:noFill/>
        </p:spPr>
        <p:txBody>
          <a:bodyPr wrap="square" rtlCol="0">
            <a:spAutoFit/>
          </a:bodyPr>
          <a:lstStyle/>
          <a:p>
            <a:r>
              <a:rPr lang="nl-NL" b="1" dirty="0"/>
              <a:t>Bouwplaats</a:t>
            </a:r>
          </a:p>
          <a:p>
            <a:r>
              <a:rPr lang="nl-NL" dirty="0"/>
              <a:t>We gaan in overleg proberen de overlast qua parkeren te minimaliseren. </a:t>
            </a:r>
          </a:p>
          <a:p>
            <a:endParaRPr lang="nl-NL" dirty="0"/>
          </a:p>
          <a:p>
            <a:r>
              <a:rPr lang="nl-NL" b="1" dirty="0"/>
              <a:t>Doorlooptijden</a:t>
            </a:r>
          </a:p>
          <a:p>
            <a:pPr marL="285750" indent="-285750">
              <a:buFont typeface="Arial" panose="020B0604020202020204" pitchFamily="34" charset="0"/>
              <a:buChar char="•"/>
            </a:pPr>
            <a:r>
              <a:rPr lang="nl-NL" dirty="0"/>
              <a:t>We proberen de doorlooptijd zo kort mogelijk te houden zodat u zo min mogelijk thuis hoeft te zijn. </a:t>
            </a:r>
          </a:p>
          <a:p>
            <a:endParaRPr lang="nl-NL" dirty="0"/>
          </a:p>
          <a:p>
            <a:r>
              <a:rPr lang="nl-NL" b="1" dirty="0"/>
              <a:t>Geluid en stof</a:t>
            </a:r>
          </a:p>
          <a:p>
            <a:pPr marL="285750" indent="-285750">
              <a:buFont typeface="Arial" panose="020B0604020202020204" pitchFamily="34" charset="0"/>
              <a:buChar char="•"/>
            </a:pPr>
            <a:r>
              <a:rPr lang="nl-NL" dirty="0"/>
              <a:t>Korte periode overlast van uithakken voegen </a:t>
            </a:r>
          </a:p>
          <a:p>
            <a:pPr marL="285750" indent="-285750">
              <a:buFont typeface="Arial" panose="020B0604020202020204" pitchFamily="34" charset="0"/>
              <a:buChar char="•"/>
            </a:pPr>
            <a:r>
              <a:rPr lang="nl-NL" dirty="0"/>
              <a:t>We werken zoveel mogelijk </a:t>
            </a:r>
            <a:r>
              <a:rPr lang="nl-NL" dirty="0" err="1"/>
              <a:t>stofarm</a:t>
            </a:r>
            <a:endParaRPr lang="nl-NL" dirty="0"/>
          </a:p>
        </p:txBody>
      </p:sp>
    </p:spTree>
    <p:extLst>
      <p:ext uri="{BB962C8B-B14F-4D97-AF65-F5344CB8AC3E}">
        <p14:creationId xmlns:p14="http://schemas.microsoft.com/office/powerpoint/2010/main" val="1181215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D2B67-8174-3CCC-D2EC-C3CC73971D6F}"/>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B4B5F0F4-9FBD-3A92-24AB-A07E378D4BA4}"/>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5E1A9CEC-BAB1-418F-FDF6-D814EE741076}"/>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114B1018-13A1-BAFC-0C7B-C1A9783309D7}"/>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F3483CF6-B826-57C8-E2C8-7BEADD0F9C92}"/>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AE75EEC7-BAD3-84BE-8BA6-9D13C36BA72F}"/>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E36AA02C-9066-C4C2-7C21-1EC31ADACBD8}"/>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CF0F433A-1FC1-4471-106F-88591E064DD6}"/>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19A9425B-AA08-B2C9-3794-F6A37D8932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CF1C31EF-5665-2BFA-594F-3674E3888784}"/>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18</a:t>
            </a:fld>
            <a:endParaRPr lang="nl-NL" dirty="0"/>
          </a:p>
        </p:txBody>
      </p:sp>
      <p:sp>
        <p:nvSpPr>
          <p:cNvPr id="5" name="Titel 4">
            <a:extLst>
              <a:ext uri="{FF2B5EF4-FFF2-40B4-BE49-F238E27FC236}">
                <a16:creationId xmlns:a16="http://schemas.microsoft.com/office/drawing/2014/main" id="{02C94A07-1E5A-E280-F1BC-8B78402471A5}"/>
              </a:ext>
            </a:extLst>
          </p:cNvPr>
          <p:cNvSpPr>
            <a:spLocks noGrp="1"/>
          </p:cNvSpPr>
          <p:nvPr>
            <p:ph type="title"/>
          </p:nvPr>
        </p:nvSpPr>
        <p:spPr>
          <a:xfrm>
            <a:off x="612648" y="502920"/>
            <a:ext cx="10954512" cy="639570"/>
          </a:xfrm>
        </p:spPr>
        <p:txBody>
          <a:bodyPr/>
          <a:lstStyle/>
          <a:p>
            <a:r>
              <a:rPr lang="nl-NL" dirty="0"/>
              <a:t>Communicatie</a:t>
            </a:r>
          </a:p>
        </p:txBody>
      </p:sp>
      <p:sp>
        <p:nvSpPr>
          <p:cNvPr id="4" name="Tekstvak 3">
            <a:extLst>
              <a:ext uri="{FF2B5EF4-FFF2-40B4-BE49-F238E27FC236}">
                <a16:creationId xmlns:a16="http://schemas.microsoft.com/office/drawing/2014/main" id="{5BA8E25E-4721-ADEF-7A83-0B44ED145795}"/>
              </a:ext>
            </a:extLst>
          </p:cNvPr>
          <p:cNvSpPr txBox="1"/>
          <p:nvPr/>
        </p:nvSpPr>
        <p:spPr>
          <a:xfrm>
            <a:off x="443953" y="1142490"/>
            <a:ext cx="10764517" cy="4801314"/>
          </a:xfrm>
          <a:prstGeom prst="rect">
            <a:avLst/>
          </a:prstGeom>
          <a:noFill/>
        </p:spPr>
        <p:txBody>
          <a:bodyPr wrap="square" rtlCol="0">
            <a:spAutoFit/>
          </a:bodyPr>
          <a:lstStyle/>
          <a:p>
            <a:r>
              <a:rPr lang="nl-NL" sz="1600" b="1" dirty="0"/>
              <a:t>Warme opnames</a:t>
            </a:r>
          </a:p>
          <a:p>
            <a:endParaRPr lang="nl-NL" sz="1600" b="1" dirty="0"/>
          </a:p>
          <a:p>
            <a:r>
              <a:rPr lang="nl-NL" sz="1600" b="1" dirty="0"/>
              <a:t>Bewonersinformatie</a:t>
            </a:r>
          </a:p>
          <a:p>
            <a:r>
              <a:rPr lang="nl-NL" sz="1600" dirty="0"/>
              <a:t>U ontvangt een aantal weken voor aanvang het bewonersboekje met daarin:</a:t>
            </a:r>
          </a:p>
          <a:p>
            <a:pPr marL="742950" lvl="1" indent="-285750">
              <a:buFont typeface="Arial" panose="020B0604020202020204" pitchFamily="34" charset="0"/>
              <a:buChar char="•"/>
            </a:pPr>
            <a:r>
              <a:rPr lang="nl-NL" sz="1600" dirty="0"/>
              <a:t>Vast contactpersoon voor vragen </a:t>
            </a:r>
          </a:p>
          <a:p>
            <a:pPr marL="742950" lvl="1" indent="-285750">
              <a:buFont typeface="Arial" panose="020B0604020202020204" pitchFamily="34" charset="0"/>
              <a:buChar char="•"/>
            </a:pPr>
            <a:r>
              <a:rPr lang="nl-NL" sz="1600" dirty="0"/>
              <a:t>Definitieve planning en routing buitenschil</a:t>
            </a:r>
          </a:p>
          <a:p>
            <a:pPr marL="742950" lvl="1" indent="-285750">
              <a:buFont typeface="Arial" panose="020B0604020202020204" pitchFamily="34" charset="0"/>
              <a:buChar char="•"/>
            </a:pPr>
            <a:r>
              <a:rPr lang="nl-NL" sz="1600" dirty="0"/>
              <a:t>Vaste uitvoeringsdatum voor uw woning</a:t>
            </a:r>
          </a:p>
          <a:p>
            <a:pPr marL="742950" lvl="1" indent="-285750">
              <a:buFont typeface="Arial" panose="020B0604020202020204" pitchFamily="34" charset="0"/>
              <a:buChar char="•"/>
            </a:pPr>
            <a:r>
              <a:rPr lang="nl-NL" sz="1600" dirty="0"/>
              <a:t>Exacte werkzaamheden</a:t>
            </a:r>
          </a:p>
          <a:p>
            <a:pPr marL="742950" lvl="1" indent="-285750">
              <a:buFont typeface="Arial" panose="020B0604020202020204" pitchFamily="34" charset="0"/>
              <a:buChar char="•"/>
            </a:pPr>
            <a:endParaRPr lang="nl-NL" sz="1600" dirty="0"/>
          </a:p>
          <a:p>
            <a:r>
              <a:rPr lang="nl-NL" sz="1600" b="1" dirty="0"/>
              <a:t>Voortgang werkzaamheden </a:t>
            </a:r>
          </a:p>
          <a:p>
            <a:r>
              <a:rPr lang="nl-NL" sz="1600" dirty="0"/>
              <a:t>We houden u op de hoogte bij eventuele wijzigingen en overlast situaties (aan,- en afvoer materialen) </a:t>
            </a:r>
          </a:p>
          <a:p>
            <a:endParaRPr lang="nl-NL" sz="1600" dirty="0"/>
          </a:p>
          <a:p>
            <a:r>
              <a:rPr lang="nl-NL" sz="1600" b="1" dirty="0"/>
              <a:t>In uitvoering </a:t>
            </a:r>
          </a:p>
          <a:p>
            <a:r>
              <a:rPr lang="nl-NL" sz="1600" dirty="0"/>
              <a:t>Vaste uitvoerder Pasman aanwezig voor:</a:t>
            </a:r>
          </a:p>
          <a:p>
            <a:pPr marL="742950" lvl="1" indent="-285750">
              <a:buFont typeface="Arial" panose="020B0604020202020204" pitchFamily="34" charset="0"/>
              <a:buChar char="•"/>
            </a:pPr>
            <a:r>
              <a:rPr lang="nl-NL" sz="1600" dirty="0"/>
              <a:t>Vast aanspreekpunt</a:t>
            </a:r>
          </a:p>
          <a:p>
            <a:pPr marL="742950" lvl="1" indent="-285750">
              <a:buFont typeface="Arial" panose="020B0604020202020204" pitchFamily="34" charset="0"/>
              <a:buChar char="•"/>
            </a:pPr>
            <a:r>
              <a:rPr lang="nl-NL" sz="1600" dirty="0"/>
              <a:t>Voorkomen overlast</a:t>
            </a:r>
          </a:p>
          <a:p>
            <a:pPr marL="742950" lvl="1" indent="-285750">
              <a:buFont typeface="Arial" panose="020B0604020202020204" pitchFamily="34" charset="0"/>
              <a:buChar char="•"/>
            </a:pPr>
            <a:r>
              <a:rPr lang="nl-NL" sz="1600" dirty="0"/>
              <a:t>Veiligheid</a:t>
            </a:r>
          </a:p>
          <a:p>
            <a:pPr marL="742950" lvl="1" indent="-285750">
              <a:buFont typeface="Arial" panose="020B0604020202020204" pitchFamily="34" charset="0"/>
              <a:buChar char="•"/>
            </a:pPr>
            <a:r>
              <a:rPr lang="nl-NL" sz="1600" dirty="0"/>
              <a:t>kwaliteitsbewaking</a:t>
            </a:r>
          </a:p>
          <a:p>
            <a:endParaRPr lang="nl-NL" dirty="0"/>
          </a:p>
        </p:txBody>
      </p:sp>
    </p:spTree>
    <p:extLst>
      <p:ext uri="{BB962C8B-B14F-4D97-AF65-F5344CB8AC3E}">
        <p14:creationId xmlns:p14="http://schemas.microsoft.com/office/powerpoint/2010/main" val="299049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12" end="1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13" end="1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5" end="1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6" end="1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F62D4-CF77-1BF6-448F-E89BB4E825E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C53C26CD-A343-A10B-4455-AEAE18868088}"/>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10020115-F4DB-1694-7274-15AEA318A625}"/>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A18BEEB1-E4D9-7760-5446-A585021D90DA}"/>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438E55F1-3D93-B88E-2166-7A315F97A9F6}"/>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2C4CE4A8-A728-ACF1-A8FD-370C4903FAE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7037D249-4147-5DFA-62BE-94859C1B78EE}"/>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B00DD4AE-2ABB-8868-DEC8-7A6D3E3D0AD1}"/>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3E881CF6-211A-640B-5AD0-CCAF7BE4F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663C76D3-BF3F-25EE-E390-FC65ACDFCFC7}"/>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19</a:t>
            </a:fld>
            <a:endParaRPr lang="nl-NL" dirty="0"/>
          </a:p>
        </p:txBody>
      </p:sp>
      <p:sp>
        <p:nvSpPr>
          <p:cNvPr id="5" name="Titel 4">
            <a:extLst>
              <a:ext uri="{FF2B5EF4-FFF2-40B4-BE49-F238E27FC236}">
                <a16:creationId xmlns:a16="http://schemas.microsoft.com/office/drawing/2014/main" id="{613CA7E4-F84F-849D-0E37-8C250314B64B}"/>
              </a:ext>
            </a:extLst>
          </p:cNvPr>
          <p:cNvSpPr>
            <a:spLocks noGrp="1"/>
          </p:cNvSpPr>
          <p:nvPr>
            <p:ph type="title"/>
          </p:nvPr>
        </p:nvSpPr>
        <p:spPr>
          <a:xfrm>
            <a:off x="612648" y="502920"/>
            <a:ext cx="10954512" cy="639570"/>
          </a:xfrm>
        </p:spPr>
        <p:txBody>
          <a:bodyPr/>
          <a:lstStyle/>
          <a:p>
            <a:r>
              <a:rPr lang="nl-NL" dirty="0"/>
              <a:t>Warme opnames</a:t>
            </a:r>
          </a:p>
        </p:txBody>
      </p:sp>
      <p:sp>
        <p:nvSpPr>
          <p:cNvPr id="2" name="TextBox 7">
            <a:extLst>
              <a:ext uri="{FF2B5EF4-FFF2-40B4-BE49-F238E27FC236}">
                <a16:creationId xmlns:a16="http://schemas.microsoft.com/office/drawing/2014/main" id="{A3E2DBE3-8822-ACCE-874C-62A10D1DA88E}"/>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86646" y="1332772"/>
            <a:ext cx="5930969" cy="4256467"/>
          </a:xfrm>
          <a:prstGeom prst="rect">
            <a:avLst/>
          </a:prstGeom>
        </p:spPr>
        <p:txBody>
          <a:bodyPr>
            <a:normAutofit fontScale="92500" lnSpcReduction="20000"/>
          </a:bodyPr>
          <a:lstStyle/>
          <a:p>
            <a:pPr>
              <a:spcBef>
                <a:spcPts val="700"/>
              </a:spcBef>
              <a:spcAft>
                <a:spcPts val="600"/>
              </a:spcAft>
            </a:pPr>
            <a:endParaRPr lang="en-US" sz="1200" dirty="0"/>
          </a:p>
          <a:p>
            <a:pPr>
              <a:spcBef>
                <a:spcPts val="700"/>
              </a:spcBef>
              <a:spcAft>
                <a:spcPts val="600"/>
              </a:spcAft>
            </a:pPr>
            <a:r>
              <a:rPr lang="en-US" sz="1200" b="1" dirty="0"/>
              <a:t>Warme </a:t>
            </a:r>
            <a:r>
              <a:rPr lang="en-US" sz="1200" b="1" dirty="0" err="1"/>
              <a:t>opnames</a:t>
            </a:r>
            <a:r>
              <a:rPr lang="en-US" sz="1200" b="1" dirty="0"/>
              <a:t> per appartement met </a:t>
            </a:r>
            <a:r>
              <a:rPr lang="en-US" sz="1200" b="1" dirty="0" err="1"/>
              <a:t>formulier</a:t>
            </a:r>
            <a:endParaRPr lang="en-US" sz="1200" b="1" dirty="0"/>
          </a:p>
          <a:p>
            <a:pPr>
              <a:lnSpc>
                <a:spcPct val="120000"/>
              </a:lnSpc>
            </a:pPr>
            <a:r>
              <a:rPr lang="en-US" sz="1200" dirty="0"/>
              <a:t>Per appartement </a:t>
            </a:r>
            <a:r>
              <a:rPr lang="en-US" sz="1200" dirty="0" err="1"/>
              <a:t>zal</a:t>
            </a:r>
            <a:r>
              <a:rPr lang="en-US" sz="1200" dirty="0"/>
              <a:t> er </a:t>
            </a:r>
            <a:r>
              <a:rPr lang="en-US" sz="1200" dirty="0" err="1"/>
              <a:t>een</a:t>
            </a:r>
            <a:r>
              <a:rPr lang="en-US" sz="1200" dirty="0"/>
              <a:t> </a:t>
            </a:r>
            <a:r>
              <a:rPr lang="en-US" sz="1200" dirty="0" err="1"/>
              <a:t>warme</a:t>
            </a:r>
            <a:r>
              <a:rPr lang="en-US" sz="1200" dirty="0"/>
              <a:t> </a:t>
            </a:r>
            <a:r>
              <a:rPr lang="en-US" sz="1200" dirty="0" err="1"/>
              <a:t>opname</a:t>
            </a:r>
            <a:r>
              <a:rPr lang="en-US" sz="1200" dirty="0"/>
              <a:t> </a:t>
            </a:r>
            <a:r>
              <a:rPr lang="en-US" sz="1200" dirty="0" err="1"/>
              <a:t>plaatsvinden</a:t>
            </a:r>
            <a:r>
              <a:rPr lang="en-US" sz="1200" dirty="0"/>
              <a:t>, </a:t>
            </a:r>
          </a:p>
          <a:p>
            <a:pPr marL="171450" indent="-171450">
              <a:lnSpc>
                <a:spcPct val="120000"/>
              </a:lnSpc>
              <a:buFont typeface="Arial" panose="020B0604020202020204" pitchFamily="34" charset="0"/>
              <a:buChar char="•"/>
            </a:pPr>
            <a:r>
              <a:rPr lang="en-US" sz="1200" dirty="0" err="1"/>
              <a:t>gepland</a:t>
            </a:r>
            <a:r>
              <a:rPr lang="en-US" sz="1200" dirty="0"/>
              <a:t> </a:t>
            </a:r>
            <a:r>
              <a:rPr lang="en-US" sz="1200" dirty="0" err="1"/>
              <a:t>vanaf</a:t>
            </a:r>
            <a:r>
              <a:rPr lang="en-US" sz="1200" dirty="0"/>
              <a:t> week 19, </a:t>
            </a:r>
            <a:r>
              <a:rPr lang="en-US" sz="1200" dirty="0" err="1"/>
              <a:t>worden</a:t>
            </a:r>
            <a:r>
              <a:rPr lang="en-US" sz="1200" dirty="0"/>
              <a:t> </a:t>
            </a:r>
            <a:r>
              <a:rPr lang="en-US" sz="1200" dirty="0" err="1"/>
              <a:t>vooraf</a:t>
            </a:r>
            <a:r>
              <a:rPr lang="en-US" sz="1200" dirty="0"/>
              <a:t> </a:t>
            </a:r>
            <a:r>
              <a:rPr lang="en-US" sz="1200" dirty="0" err="1"/>
              <a:t>afspraken</a:t>
            </a:r>
            <a:r>
              <a:rPr lang="en-US" sz="1200" dirty="0"/>
              <a:t> </a:t>
            </a:r>
            <a:r>
              <a:rPr lang="en-US" sz="1200" dirty="0" err="1"/>
              <a:t>voor</a:t>
            </a:r>
            <a:r>
              <a:rPr lang="en-US" sz="1200" dirty="0"/>
              <a:t> </a:t>
            </a:r>
            <a:r>
              <a:rPr lang="en-US" sz="1200" dirty="0" err="1"/>
              <a:t>gemaakt</a:t>
            </a:r>
            <a:r>
              <a:rPr lang="en-US" sz="1200" dirty="0"/>
              <a:t> </a:t>
            </a:r>
            <a:r>
              <a:rPr lang="en-US" sz="1200" dirty="0" err="1"/>
              <a:t>duurt</a:t>
            </a:r>
            <a:r>
              <a:rPr lang="en-US" sz="1200" dirty="0"/>
              <a:t> </a:t>
            </a:r>
            <a:r>
              <a:rPr lang="en-US" sz="1200" dirty="0" err="1"/>
              <a:t>ongeveer</a:t>
            </a:r>
            <a:r>
              <a:rPr lang="en-US" sz="1200" dirty="0"/>
              <a:t> 1 </a:t>
            </a:r>
            <a:r>
              <a:rPr lang="en-US" sz="1200" dirty="0" err="1"/>
              <a:t>uur</a:t>
            </a:r>
            <a:r>
              <a:rPr lang="en-US" sz="1200" dirty="0"/>
              <a:t> per </a:t>
            </a:r>
            <a:r>
              <a:rPr lang="en-US" sz="1200" dirty="0" err="1"/>
              <a:t>woning</a:t>
            </a:r>
            <a:r>
              <a:rPr lang="en-US" sz="1200" dirty="0"/>
              <a:t>.</a:t>
            </a:r>
          </a:p>
          <a:p>
            <a:pPr>
              <a:lnSpc>
                <a:spcPct val="120000"/>
              </a:lnSpc>
            </a:pPr>
            <a:endParaRPr lang="en-US" sz="1200" dirty="0"/>
          </a:p>
          <a:p>
            <a:pPr marL="285750" indent="-285750">
              <a:buFont typeface="Arial" panose="020B0604020202020204" pitchFamily="34" charset="0"/>
              <a:buChar char="•"/>
            </a:pPr>
            <a:r>
              <a:rPr lang="nl-NL" sz="1200" dirty="0"/>
              <a:t>Wat is de gezinssamenstelling, zijn er bijvoorbeeld huisdieren</a:t>
            </a:r>
          </a:p>
          <a:p>
            <a:pPr marL="285750" indent="-285750">
              <a:buFont typeface="Arial" panose="020B0604020202020204" pitchFamily="34" charset="0"/>
              <a:buChar char="•"/>
            </a:pPr>
            <a:r>
              <a:rPr lang="nl-NL" sz="1200" dirty="0"/>
              <a:t>Wie is contactpersoon en hoe gaan we om met de toegang tot uw woning</a:t>
            </a:r>
          </a:p>
          <a:p>
            <a:pPr marL="285750" indent="-285750">
              <a:buFont typeface="Arial" panose="020B0604020202020204" pitchFamily="34" charset="0"/>
              <a:buChar char="•"/>
            </a:pPr>
            <a:r>
              <a:rPr lang="nl-NL" sz="1200" dirty="0"/>
              <a:t>Heeft u nog vakanties of vrije dagen gepland</a:t>
            </a:r>
          </a:p>
          <a:p>
            <a:pPr marL="285750" indent="-285750">
              <a:buFont typeface="Arial" panose="020B0604020202020204" pitchFamily="34" charset="0"/>
              <a:buChar char="•"/>
            </a:pPr>
            <a:r>
              <a:rPr lang="nl-NL" sz="1200" dirty="0"/>
              <a:t>Zijn er </a:t>
            </a:r>
            <a:r>
              <a:rPr lang="nl-NL" sz="1200" dirty="0" err="1"/>
              <a:t>zelfaangebrachte</a:t>
            </a:r>
            <a:r>
              <a:rPr lang="nl-NL" sz="1200" dirty="0"/>
              <a:t> voorzieningen zoals wandjes of installaties rondom de pui waar we rekening mee moeten houden</a:t>
            </a:r>
          </a:p>
          <a:p>
            <a:pPr marL="171450" indent="-171450">
              <a:lnSpc>
                <a:spcPct val="120000"/>
              </a:lnSpc>
              <a:buFont typeface="Arial" panose="020B0604020202020204" pitchFamily="34" charset="0"/>
              <a:buChar char="•"/>
            </a:pPr>
            <a:endParaRPr lang="en-US" sz="1200" dirty="0"/>
          </a:p>
          <a:p>
            <a:pPr marL="171450" indent="-171450">
              <a:lnSpc>
                <a:spcPct val="120000"/>
              </a:lnSpc>
              <a:buFont typeface="Arial" panose="020B0604020202020204" pitchFamily="34" charset="0"/>
              <a:buChar char="•"/>
            </a:pPr>
            <a:r>
              <a:rPr lang="en-US" sz="1200" dirty="0" err="1"/>
              <a:t>Informatie</a:t>
            </a:r>
            <a:r>
              <a:rPr lang="en-US" sz="1200" dirty="0"/>
              <a:t> </a:t>
            </a:r>
            <a:r>
              <a:rPr lang="en-US" sz="1200" dirty="0" err="1"/>
              <a:t>wordt</a:t>
            </a:r>
            <a:r>
              <a:rPr lang="en-US" sz="1200" dirty="0"/>
              <a:t> </a:t>
            </a:r>
            <a:r>
              <a:rPr lang="en-US" sz="1200" dirty="0" err="1"/>
              <a:t>verzameld</a:t>
            </a:r>
            <a:r>
              <a:rPr lang="en-US" sz="1200" dirty="0"/>
              <a:t> over </a:t>
            </a:r>
            <a:r>
              <a:rPr lang="en-US" sz="1200" dirty="0" err="1"/>
              <a:t>uw</a:t>
            </a:r>
            <a:r>
              <a:rPr lang="en-US" sz="1200" dirty="0"/>
              <a:t> </a:t>
            </a:r>
            <a:r>
              <a:rPr lang="en-US" sz="1200" dirty="0" err="1"/>
              <a:t>specifieke</a:t>
            </a:r>
            <a:r>
              <a:rPr lang="en-US" sz="1200" dirty="0"/>
              <a:t> </a:t>
            </a:r>
            <a:r>
              <a:rPr lang="en-US" sz="1200" dirty="0" err="1"/>
              <a:t>woning</a:t>
            </a:r>
            <a:r>
              <a:rPr lang="en-US" sz="1200" dirty="0"/>
              <a:t> </a:t>
            </a:r>
            <a:r>
              <a:rPr lang="en-US" sz="1200" dirty="0" err="1"/>
              <a:t>en</a:t>
            </a:r>
            <a:r>
              <a:rPr lang="en-US" sz="1200" dirty="0"/>
              <a:t> </a:t>
            </a:r>
            <a:r>
              <a:rPr lang="en-US" sz="1200" dirty="0" err="1"/>
              <a:t>situatie</a:t>
            </a:r>
            <a:r>
              <a:rPr lang="en-US" sz="1200" dirty="0"/>
              <a:t>. </a:t>
            </a:r>
          </a:p>
          <a:p>
            <a:pPr marL="171450" indent="-171450">
              <a:lnSpc>
                <a:spcPct val="120000"/>
              </a:lnSpc>
              <a:buFont typeface="Arial" panose="020B0604020202020204" pitchFamily="34" charset="0"/>
              <a:buChar char="•"/>
            </a:pPr>
            <a:r>
              <a:rPr lang="en-US" sz="1200" dirty="0"/>
              <a:t>Ook </a:t>
            </a:r>
            <a:r>
              <a:rPr lang="en-US" sz="1200" dirty="0" err="1"/>
              <a:t>informatie</a:t>
            </a:r>
            <a:r>
              <a:rPr lang="en-US" sz="1200" dirty="0"/>
              <a:t> </a:t>
            </a:r>
            <a:r>
              <a:rPr lang="en-US" sz="1200" dirty="0" err="1"/>
              <a:t>voor</a:t>
            </a:r>
            <a:r>
              <a:rPr lang="en-US" sz="1200" dirty="0"/>
              <a:t> de </a:t>
            </a:r>
            <a:r>
              <a:rPr lang="en-US" sz="1200" dirty="0" err="1"/>
              <a:t>andere</a:t>
            </a:r>
            <a:r>
              <a:rPr lang="en-US" sz="1200" dirty="0"/>
              <a:t> partners </a:t>
            </a:r>
            <a:r>
              <a:rPr lang="en-US" sz="1200" dirty="0" err="1"/>
              <a:t>wordt</a:t>
            </a:r>
            <a:r>
              <a:rPr lang="en-US" sz="1200" dirty="0"/>
              <a:t> </a:t>
            </a:r>
            <a:r>
              <a:rPr lang="en-US" sz="1200" dirty="0" err="1"/>
              <a:t>verzameld</a:t>
            </a:r>
            <a:r>
              <a:rPr lang="en-US" sz="1200" dirty="0"/>
              <a:t> </a:t>
            </a:r>
            <a:r>
              <a:rPr lang="en-US" sz="1200" dirty="0" err="1"/>
              <a:t>zoals</a:t>
            </a:r>
            <a:r>
              <a:rPr lang="en-US" sz="1200" dirty="0"/>
              <a:t> </a:t>
            </a:r>
            <a:r>
              <a:rPr lang="en-US" sz="1200" dirty="0" err="1"/>
              <a:t>een</a:t>
            </a:r>
            <a:r>
              <a:rPr lang="en-US" sz="1200" dirty="0"/>
              <a:t> </a:t>
            </a:r>
            <a:r>
              <a:rPr lang="en-US" sz="1200" dirty="0" err="1"/>
              <a:t>foto</a:t>
            </a:r>
            <a:r>
              <a:rPr lang="en-US" sz="1200" dirty="0"/>
              <a:t> van de </a:t>
            </a:r>
            <a:r>
              <a:rPr lang="en-US" sz="1200" dirty="0" err="1"/>
              <a:t>groepenkast</a:t>
            </a:r>
            <a:r>
              <a:rPr lang="en-US" sz="1200" dirty="0"/>
              <a:t> </a:t>
            </a:r>
            <a:r>
              <a:rPr lang="en-US" sz="1200" dirty="0" err="1"/>
              <a:t>en</a:t>
            </a:r>
            <a:r>
              <a:rPr lang="en-US" sz="1200" dirty="0"/>
              <a:t> boiler.</a:t>
            </a:r>
          </a:p>
          <a:p>
            <a:pPr>
              <a:spcBef>
                <a:spcPts val="700"/>
              </a:spcBef>
              <a:spcAft>
                <a:spcPts val="600"/>
              </a:spcAft>
            </a:pPr>
            <a:r>
              <a:rPr lang="en-US" sz="1200" b="1" dirty="0" err="1"/>
              <a:t>Vastleggen</a:t>
            </a:r>
            <a:r>
              <a:rPr lang="en-US" sz="1200" b="1" dirty="0"/>
              <a:t> </a:t>
            </a:r>
            <a:r>
              <a:rPr lang="en-US" sz="1200" b="1" dirty="0" err="1"/>
              <a:t>zelfaangebrachte</a:t>
            </a:r>
            <a:r>
              <a:rPr lang="en-US" sz="1200" b="1" dirty="0"/>
              <a:t> </a:t>
            </a:r>
            <a:r>
              <a:rPr lang="en-US" sz="1200" b="1" dirty="0" err="1"/>
              <a:t>voorzieningen</a:t>
            </a:r>
            <a:r>
              <a:rPr lang="en-US" sz="1200" b="1" dirty="0"/>
              <a:t> </a:t>
            </a:r>
          </a:p>
          <a:p>
            <a:pPr>
              <a:spcBef>
                <a:spcPts val="700"/>
              </a:spcBef>
              <a:spcAft>
                <a:spcPts val="600"/>
              </a:spcAft>
            </a:pPr>
            <a:r>
              <a:rPr lang="en-US" sz="1200" dirty="0">
                <a:sym typeface="Wingdings" pitchFamily="2" charset="2"/>
              </a:rPr>
              <a:t>Pasman </a:t>
            </a:r>
            <a:r>
              <a:rPr lang="en-US" sz="1200" dirty="0" err="1">
                <a:sym typeface="Wingdings" pitchFamily="2" charset="2"/>
              </a:rPr>
              <a:t>zal</a:t>
            </a:r>
            <a:r>
              <a:rPr lang="en-US" sz="1200" dirty="0">
                <a:sym typeface="Wingdings" pitchFamily="2" charset="2"/>
              </a:rPr>
              <a:t> de </a:t>
            </a:r>
            <a:r>
              <a:rPr lang="en-US" sz="1200" dirty="0" err="1">
                <a:sym typeface="Wingdings" pitchFamily="2" charset="2"/>
              </a:rPr>
              <a:t>zelfaangebrachte</a:t>
            </a:r>
            <a:r>
              <a:rPr lang="en-US" sz="1200" dirty="0">
                <a:sym typeface="Wingdings" pitchFamily="2" charset="2"/>
              </a:rPr>
              <a:t> </a:t>
            </a:r>
            <a:r>
              <a:rPr lang="en-US" sz="1200" dirty="0" err="1">
                <a:sym typeface="Wingdings" pitchFamily="2" charset="2"/>
              </a:rPr>
              <a:t>voorzieningen</a:t>
            </a:r>
            <a:r>
              <a:rPr lang="en-US" sz="1200" dirty="0">
                <a:sym typeface="Wingdings" pitchFamily="2" charset="2"/>
              </a:rPr>
              <a:t> in </a:t>
            </a:r>
            <a:r>
              <a:rPr lang="en-US" sz="1200" dirty="0" err="1">
                <a:sym typeface="Wingdings" pitchFamily="2" charset="2"/>
              </a:rPr>
              <a:t>kaart</a:t>
            </a:r>
            <a:r>
              <a:rPr lang="en-US" sz="1200" dirty="0">
                <a:sym typeface="Wingdings" pitchFamily="2" charset="2"/>
              </a:rPr>
              <a:t> </a:t>
            </a:r>
            <a:r>
              <a:rPr lang="en-US" sz="1200" dirty="0" err="1">
                <a:sym typeface="Wingdings" pitchFamily="2" charset="2"/>
              </a:rPr>
              <a:t>brengen</a:t>
            </a:r>
            <a:r>
              <a:rPr lang="en-US" sz="1200" dirty="0">
                <a:sym typeface="Wingdings" pitchFamily="2" charset="2"/>
              </a:rPr>
              <a:t> </a:t>
            </a:r>
            <a:r>
              <a:rPr lang="en-US" sz="1200" dirty="0" err="1">
                <a:sym typeface="Wingdings" pitchFamily="2" charset="2"/>
              </a:rPr>
              <a:t>en</a:t>
            </a:r>
            <a:r>
              <a:rPr lang="en-US" sz="1200" dirty="0">
                <a:sym typeface="Wingdings" pitchFamily="2" charset="2"/>
              </a:rPr>
              <a:t> </a:t>
            </a:r>
            <a:r>
              <a:rPr lang="en-US" sz="1200" dirty="0" err="1">
                <a:sym typeface="Wingdings" pitchFamily="2" charset="2"/>
              </a:rPr>
              <a:t>consequenties</a:t>
            </a:r>
            <a:r>
              <a:rPr lang="en-US" sz="1200" dirty="0">
                <a:sym typeface="Wingdings" pitchFamily="2" charset="2"/>
              </a:rPr>
              <a:t> </a:t>
            </a:r>
            <a:r>
              <a:rPr lang="en-US" sz="1200" dirty="0" err="1">
                <a:sym typeface="Wingdings" pitchFamily="2" charset="2"/>
              </a:rPr>
              <a:t>uitwerken</a:t>
            </a:r>
            <a:r>
              <a:rPr lang="en-US" sz="1200" dirty="0">
                <a:sym typeface="Wingdings" pitchFamily="2" charset="2"/>
              </a:rPr>
              <a:t>.</a:t>
            </a:r>
          </a:p>
          <a:p>
            <a:pPr>
              <a:spcBef>
                <a:spcPts val="700"/>
              </a:spcBef>
              <a:spcAft>
                <a:spcPts val="600"/>
              </a:spcAft>
            </a:pPr>
            <a:r>
              <a:rPr lang="en-US" sz="1200" b="1" dirty="0" err="1">
                <a:sym typeface="Wingdings" pitchFamily="2" charset="2"/>
              </a:rPr>
              <a:t>Inmeten</a:t>
            </a:r>
            <a:r>
              <a:rPr lang="en-US" sz="1200" b="1" dirty="0">
                <a:sym typeface="Wingdings" pitchFamily="2" charset="2"/>
              </a:rPr>
              <a:t> </a:t>
            </a:r>
            <a:r>
              <a:rPr lang="en-US" sz="1200" b="1" dirty="0" err="1">
                <a:sym typeface="Wingdings" pitchFamily="2" charset="2"/>
              </a:rPr>
              <a:t>kozijnen</a:t>
            </a:r>
            <a:endParaRPr lang="en-US" sz="1200" b="1" dirty="0">
              <a:sym typeface="Wingdings" pitchFamily="2" charset="2"/>
            </a:endParaRPr>
          </a:p>
          <a:p>
            <a:pPr>
              <a:spcBef>
                <a:spcPts val="700"/>
              </a:spcBef>
              <a:spcAft>
                <a:spcPts val="600"/>
              </a:spcAft>
            </a:pPr>
            <a:r>
              <a:rPr lang="nl-NL" sz="1200" dirty="0">
                <a:sym typeface="Wingdings" pitchFamily="2" charset="2"/>
              </a:rPr>
              <a:t>Schipper, de kozijnleverancier zou graag in gaan meten op woensdag 8 april tussen 8:00 en 16:00 </a:t>
            </a:r>
            <a:r>
              <a:rPr lang="nl-NL" sz="1200" dirty="0" err="1">
                <a:sym typeface="Wingdings" pitchFamily="2" charset="2"/>
              </a:rPr>
              <a:t>uur.De</a:t>
            </a:r>
            <a:r>
              <a:rPr lang="nl-NL" sz="1200" dirty="0">
                <a:sym typeface="Wingdings" pitchFamily="2" charset="2"/>
              </a:rPr>
              <a:t> bewoners hoeven geen tijdstip af te spreken, ze zullen op steekproef aanbellen om in te meten.</a:t>
            </a:r>
          </a:p>
          <a:p>
            <a:pPr>
              <a:spcBef>
                <a:spcPts val="700"/>
              </a:spcBef>
              <a:spcAft>
                <a:spcPts val="600"/>
              </a:spcAft>
            </a:pPr>
            <a:endParaRPr lang="en-US" sz="1200" dirty="0">
              <a:sym typeface="Wingdings" pitchFamily="2" charset="2"/>
            </a:endParaRPr>
          </a:p>
          <a:p>
            <a:pPr>
              <a:spcBef>
                <a:spcPts val="700"/>
              </a:spcBef>
              <a:spcAft>
                <a:spcPts val="600"/>
              </a:spcAft>
            </a:pPr>
            <a:endParaRPr lang="en-US" sz="900" b="1" dirty="0"/>
          </a:p>
        </p:txBody>
      </p:sp>
    </p:spTree>
    <p:extLst>
      <p:ext uri="{BB962C8B-B14F-4D97-AF65-F5344CB8AC3E}">
        <p14:creationId xmlns:p14="http://schemas.microsoft.com/office/powerpoint/2010/main" val="262425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22111-0786-C64B-F055-188B875A168F}"/>
              </a:ext>
            </a:extLst>
          </p:cNvPr>
          <p:cNvSpPr>
            <a:spLocks noGrp="1"/>
          </p:cNvSpPr>
          <p:nvPr>
            <p:ph type="title"/>
          </p:nvPr>
        </p:nvSpPr>
        <p:spPr>
          <a:xfrm>
            <a:off x="612647" y="2005781"/>
            <a:ext cx="8669005" cy="4267003"/>
          </a:xfrm>
        </p:spPr>
        <p:txBody>
          <a:bodyPr anchor="b">
            <a:normAutofit/>
          </a:bodyPr>
          <a:lstStyle/>
          <a:p>
            <a:r>
              <a:rPr lang="en-US" dirty="0"/>
              <a:t>PBS – Charlotte Ummels</a:t>
            </a:r>
          </a:p>
        </p:txBody>
      </p:sp>
      <p:sp>
        <p:nvSpPr>
          <p:cNvPr id="6" name="Slide Number Placeholder 5">
            <a:extLst>
              <a:ext uri="{FF2B5EF4-FFF2-40B4-BE49-F238E27FC236}">
                <a16:creationId xmlns:a16="http://schemas.microsoft.com/office/drawing/2014/main" id="{947C9696-B288-9C41-3B15-8489D980E4BE}"/>
              </a:ext>
            </a:extLst>
          </p:cNvPr>
          <p:cNvSpPr>
            <a:spLocks noGrp="1"/>
          </p:cNvSpPr>
          <p:nvPr>
            <p:ph type="sldNum" sz="quarter" idx="12"/>
          </p:nvPr>
        </p:nvSpPr>
        <p:spPr>
          <a:xfrm>
            <a:off x="11484864" y="6318504"/>
            <a:ext cx="493776" cy="365760"/>
          </a:xfrm>
        </p:spPr>
        <p:txBody>
          <a:bodyPr anchor="ctr">
            <a:normAutofit/>
          </a:bodyPr>
          <a:lstStyle/>
          <a:p>
            <a:pPr rtl="0">
              <a:spcAft>
                <a:spcPts val="600"/>
              </a:spcAft>
            </a:pPr>
            <a:fld id="{CC057153-B650-4DEB-B370-79DDCFDCE934}" type="slidenum">
              <a:rPr lang="en-US" smtClean="0"/>
              <a:pPr rtl="0">
                <a:spcAft>
                  <a:spcPts val="600"/>
                </a:spcAft>
              </a:pPr>
              <a:t>2</a:t>
            </a:fld>
            <a:endParaRPr lang="en-US"/>
          </a:p>
        </p:txBody>
      </p:sp>
      <p:sp>
        <p:nvSpPr>
          <p:cNvPr id="3" name="Tijdelijke aanduiding voor datum 2">
            <a:extLst>
              <a:ext uri="{FF2B5EF4-FFF2-40B4-BE49-F238E27FC236}">
                <a16:creationId xmlns:a16="http://schemas.microsoft.com/office/drawing/2014/main" id="{FD0DE6CE-CF95-53C3-0502-52045821C0D2}"/>
              </a:ext>
            </a:extLst>
          </p:cNvPr>
          <p:cNvSpPr>
            <a:spLocks noGrp="1"/>
          </p:cNvSpPr>
          <p:nvPr>
            <p:ph type="dt" sz="half" idx="10"/>
          </p:nvPr>
        </p:nvSpPr>
        <p:spPr/>
        <p:txBody>
          <a:bodyPr/>
          <a:lstStyle/>
          <a:p>
            <a:pPr rtl="0"/>
            <a:r>
              <a:rPr lang="nl-NL" dirty="0"/>
              <a:t>30-03-2026</a:t>
            </a:r>
            <a:endParaRPr lang="en-US" dirty="0"/>
          </a:p>
        </p:txBody>
      </p:sp>
    </p:spTree>
    <p:extLst>
      <p:ext uri="{BB962C8B-B14F-4D97-AF65-F5344CB8AC3E}">
        <p14:creationId xmlns:p14="http://schemas.microsoft.com/office/powerpoint/2010/main" val="24737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p:cNvGrpSpPr/>
          <p:nvPr/>
        </p:nvGrpSpPr>
        <p:grpSpPr>
          <a:xfrm>
            <a:off x="-2484784" y="5589240"/>
            <a:ext cx="2232248" cy="576064"/>
            <a:chOff x="-2484784" y="2132856"/>
            <a:chExt cx="2232248" cy="576064"/>
          </a:xfrm>
        </p:grpSpPr>
        <p:sp>
          <p:nvSpPr>
            <p:cNvPr id="20" name="Tekstvak 19"/>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446EA656-DCAE-1F25-425E-1054EEE204C5}"/>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20</a:t>
            </a:fld>
            <a:endParaRPr lang="nl-NL" dirty="0"/>
          </a:p>
        </p:txBody>
      </p:sp>
      <p:sp>
        <p:nvSpPr>
          <p:cNvPr id="6" name="Titel 1">
            <a:extLst>
              <a:ext uri="{FF2B5EF4-FFF2-40B4-BE49-F238E27FC236}">
                <a16:creationId xmlns:a16="http://schemas.microsoft.com/office/drawing/2014/main" id="{5220FDCD-B96D-C18A-921F-8C4E256A1F99}"/>
              </a:ext>
            </a:extLst>
          </p:cNvPr>
          <p:cNvSpPr txBox="1">
            <a:spLocks/>
          </p:cNvSpPr>
          <p:nvPr/>
        </p:nvSpPr>
        <p:spPr>
          <a:xfrm>
            <a:off x="437776" y="1286360"/>
            <a:ext cx="10515600" cy="1964188"/>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en-US" sz="4400"/>
              <a:t>Bedankt voor uw aandacht</a:t>
            </a:r>
            <a:br>
              <a:rPr lang="nl-NL"/>
            </a:br>
            <a:br>
              <a:rPr lang="nl-NL"/>
            </a:br>
            <a:r>
              <a:rPr lang="nl-NL"/>
              <a:t>Vragen of opmerkingen?</a:t>
            </a:r>
            <a:br>
              <a:rPr lang="nl-NL"/>
            </a:br>
            <a:r>
              <a:rPr lang="nl-NL"/>
              <a:t>Wat kunnen we voor u betekenen?   </a:t>
            </a:r>
            <a:endParaRPr lang="nl-NL" dirty="0"/>
          </a:p>
        </p:txBody>
      </p:sp>
      <p:pic>
        <p:nvPicPr>
          <p:cNvPr id="8" name="Afbeelding 7">
            <a:extLst>
              <a:ext uri="{FF2B5EF4-FFF2-40B4-BE49-F238E27FC236}">
                <a16:creationId xmlns:a16="http://schemas.microsoft.com/office/drawing/2014/main" id="{F74C7EA9-9F81-52E8-AB63-4DB3E9E4D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4246" y="1112912"/>
            <a:ext cx="4632176" cy="4632176"/>
          </a:xfrm>
          <a:prstGeom prst="rect">
            <a:avLst/>
          </a:prstGeom>
        </p:spPr>
      </p:pic>
    </p:spTree>
    <p:extLst>
      <p:ext uri="{BB962C8B-B14F-4D97-AF65-F5344CB8AC3E}">
        <p14:creationId xmlns:p14="http://schemas.microsoft.com/office/powerpoint/2010/main" val="302223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31439-6126-2EF9-41B8-06EA655E0E12}"/>
              </a:ext>
            </a:extLst>
          </p:cNvPr>
          <p:cNvSpPr>
            <a:spLocks noGrp="1"/>
          </p:cNvSpPr>
          <p:nvPr>
            <p:ph type="title"/>
          </p:nvPr>
        </p:nvSpPr>
        <p:spPr>
          <a:xfrm>
            <a:off x="612647" y="502920"/>
            <a:ext cx="7093077" cy="841248"/>
          </a:xfrm>
        </p:spPr>
        <p:txBody>
          <a:bodyPr vert="horz" lIns="91440" tIns="45720" rIns="91440" bIns="45720" rtlCol="0" anchor="b">
            <a:normAutofit/>
          </a:bodyPr>
          <a:lstStyle/>
          <a:p>
            <a:r>
              <a:rPr lang="en-US" dirty="0"/>
              <a:t>Stand van </a:t>
            </a:r>
            <a:r>
              <a:rPr lang="en-US" dirty="0" err="1"/>
              <a:t>zaken</a:t>
            </a:r>
            <a:r>
              <a:rPr lang="en-US" dirty="0"/>
              <a:t> </a:t>
            </a:r>
            <a:r>
              <a:rPr lang="en-US" dirty="0" err="1"/>
              <a:t>verduurzamingsproject</a:t>
            </a:r>
            <a:endParaRPr lang="en-US" dirty="0"/>
          </a:p>
        </p:txBody>
      </p:sp>
      <p:sp>
        <p:nvSpPr>
          <p:cNvPr id="8" name="TextBox 7">
            <a:extLst>
              <a:ext uri="{FF2B5EF4-FFF2-40B4-BE49-F238E27FC236}">
                <a16:creationId xmlns:a16="http://schemas.microsoft.com/office/drawing/2014/main" id="{9350E064-B5DB-4305-A143-5BF19ABC704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33859" y="1536192"/>
            <a:ext cx="6858000" cy="4782312"/>
          </a:xfrm>
          <a:prstGeom prst="rect">
            <a:avLst/>
          </a:prstGeom>
        </p:spPr>
        <p:txBody>
          <a:bodyPr lIns="91440" tIns="45720" rIns="91440" bIns="45720" anchor="t">
            <a:normAutofit/>
          </a:bodyPr>
          <a:lstStyle/>
          <a:p>
            <a:pPr>
              <a:spcBef>
                <a:spcPts val="700"/>
              </a:spcBef>
              <a:spcAft>
                <a:spcPts val="600"/>
              </a:spcAft>
            </a:pPr>
            <a:endParaRPr lang="en-US" sz="1400" b="1" dirty="0"/>
          </a:p>
          <a:p>
            <a:pPr marL="285750" indent="-285750">
              <a:spcBef>
                <a:spcPts val="700"/>
              </a:spcBef>
              <a:spcAft>
                <a:spcPts val="600"/>
              </a:spcAft>
              <a:buFont typeface="Arial" panose="020B0604020202020204" pitchFamily="34" charset="0"/>
              <a:buChar char="•"/>
            </a:pPr>
            <a:r>
              <a:rPr lang="en-US" sz="1600" b="1" dirty="0"/>
              <a:t>Financiering project </a:t>
            </a:r>
            <a:r>
              <a:rPr lang="en-US" sz="1600" b="1" dirty="0" err="1"/>
              <a:t>uitgewerkt</a:t>
            </a:r>
            <a:endParaRPr lang="en-US" sz="1600" b="1" dirty="0"/>
          </a:p>
          <a:p>
            <a:pPr marL="285750" indent="-285750">
              <a:spcBef>
                <a:spcPts val="700"/>
              </a:spcBef>
              <a:spcAft>
                <a:spcPts val="600"/>
              </a:spcAft>
              <a:buFont typeface="Arial" panose="020B0604020202020204" pitchFamily="34" charset="0"/>
              <a:buChar char="•"/>
            </a:pPr>
            <a:r>
              <a:rPr lang="en-US" sz="1600" b="1" dirty="0"/>
              <a:t>Subsidies </a:t>
            </a:r>
            <a:r>
              <a:rPr lang="en-US" sz="1600" b="1" dirty="0" err="1"/>
              <a:t>aangevraagd</a:t>
            </a:r>
            <a:r>
              <a:rPr lang="en-US" sz="1600" b="1" dirty="0"/>
              <a:t>/</a:t>
            </a:r>
            <a:r>
              <a:rPr lang="en-US" sz="1600" b="1" dirty="0" err="1"/>
              <a:t>verwerkt</a:t>
            </a:r>
            <a:endParaRPr lang="en-US" sz="1600" b="1" dirty="0"/>
          </a:p>
          <a:p>
            <a:pPr marL="285750" indent="-285750">
              <a:spcBef>
                <a:spcPts val="700"/>
              </a:spcBef>
              <a:spcAft>
                <a:spcPts val="600"/>
              </a:spcAft>
              <a:buFont typeface="Arial" panose="020B0604020202020204" pitchFamily="34" charset="0"/>
              <a:buChar char="•"/>
            </a:pPr>
            <a:r>
              <a:rPr lang="en-US" sz="1600" b="1" dirty="0" err="1"/>
              <a:t>Offertes</a:t>
            </a:r>
            <a:r>
              <a:rPr lang="en-US" sz="1600" b="1" dirty="0"/>
              <a:t> </a:t>
            </a:r>
            <a:r>
              <a:rPr lang="en-US" sz="1600" b="1" dirty="0" err="1"/>
              <a:t>afgestemd</a:t>
            </a:r>
            <a:endParaRPr lang="en-US" sz="1600" b="1" dirty="0"/>
          </a:p>
          <a:p>
            <a:pPr marL="285750" indent="-285750">
              <a:spcBef>
                <a:spcPts val="700"/>
              </a:spcBef>
              <a:spcAft>
                <a:spcPts val="600"/>
              </a:spcAft>
              <a:buFont typeface="Arial" panose="020B0604020202020204" pitchFamily="34" charset="0"/>
              <a:buChar char="•"/>
            </a:pPr>
            <a:r>
              <a:rPr lang="en-US" sz="1600" b="1" dirty="0"/>
              <a:t>Project </a:t>
            </a:r>
            <a:r>
              <a:rPr lang="en-US" sz="1600" b="1" dirty="0" err="1"/>
              <a:t>gereed</a:t>
            </a:r>
            <a:r>
              <a:rPr lang="en-US" sz="1600" b="1" dirty="0"/>
              <a:t> </a:t>
            </a:r>
            <a:r>
              <a:rPr lang="en-US" sz="1600" b="1" dirty="0" err="1"/>
              <a:t>voor</a:t>
            </a:r>
            <a:r>
              <a:rPr lang="en-US" sz="1600" b="1" dirty="0"/>
              <a:t> </a:t>
            </a:r>
            <a:r>
              <a:rPr lang="en-US" sz="1600" b="1" dirty="0" err="1"/>
              <a:t>volgende</a:t>
            </a:r>
            <a:r>
              <a:rPr lang="en-US" sz="1600" b="1" dirty="0"/>
              <a:t> </a:t>
            </a:r>
            <a:r>
              <a:rPr lang="en-US" sz="1600" b="1" dirty="0" err="1"/>
              <a:t>fase</a:t>
            </a:r>
            <a:endParaRPr lang="en-US" sz="1600" b="1" dirty="0"/>
          </a:p>
          <a:p>
            <a:pPr marL="0" lvl="1" indent="0">
              <a:spcBef>
                <a:spcPts val="1000"/>
              </a:spcBef>
              <a:spcAft>
                <a:spcPts val="600"/>
              </a:spcAft>
              <a:buFont typeface="Arial" panose="020B0604020202020204" pitchFamily="34" charset="0"/>
              <a:buNone/>
            </a:pPr>
            <a:endParaRPr lang="en-US" sz="1400" dirty="0"/>
          </a:p>
        </p:txBody>
      </p:sp>
      <p:sp>
        <p:nvSpPr>
          <p:cNvPr id="6" name="Slide Number Placeholder 5">
            <a:extLst>
              <a:ext uri="{FF2B5EF4-FFF2-40B4-BE49-F238E27FC236}">
                <a16:creationId xmlns:a16="http://schemas.microsoft.com/office/drawing/2014/main" id="{23A124FD-0BA0-9B6A-3E55-5B6472D1F1A1}"/>
              </a:ext>
            </a:extLst>
          </p:cNvPr>
          <p:cNvSpPr>
            <a:spLocks noGrp="1"/>
          </p:cNvSpPr>
          <p:nvPr>
            <p:ph type="sldNum" sz="quarter" idx="18"/>
          </p:nvPr>
        </p:nvSpPr>
        <p:spPr>
          <a:xfrm>
            <a:off x="6976872" y="6318504"/>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3</a:t>
            </a:fld>
            <a:endParaRPr lang="en-US"/>
          </a:p>
        </p:txBody>
      </p:sp>
      <p:pic>
        <p:nvPicPr>
          <p:cNvPr id="3" name="Afbeelding 2" descr="Afbeelding met tekst, Lettertype, schermopname, logo&#10;&#10;Door AI gegenereerde inhoud is mogelijk onjuist.">
            <a:extLst>
              <a:ext uri="{FF2B5EF4-FFF2-40B4-BE49-F238E27FC236}">
                <a16:creationId xmlns:a16="http://schemas.microsoft.com/office/drawing/2014/main" id="{8F6782D3-B9B5-628F-2D96-C0AE32E72E7D}"/>
              </a:ext>
            </a:extLst>
          </p:cNvPr>
          <p:cNvPicPr>
            <a:picLocks noChangeAspect="1"/>
          </p:cNvPicPr>
          <p:nvPr/>
        </p:nvPicPr>
        <p:blipFill>
          <a:blip r:embed="rId3"/>
          <a:stretch>
            <a:fillRect/>
          </a:stretch>
        </p:blipFill>
        <p:spPr>
          <a:xfrm>
            <a:off x="309130" y="6254460"/>
            <a:ext cx="1480705" cy="479715"/>
          </a:xfrm>
          <a:prstGeom prst="rect">
            <a:avLst/>
          </a:prstGeom>
        </p:spPr>
      </p:pic>
      <p:sp>
        <p:nvSpPr>
          <p:cNvPr id="4" name="Tijdelijke aanduiding voor datum 3">
            <a:extLst>
              <a:ext uri="{FF2B5EF4-FFF2-40B4-BE49-F238E27FC236}">
                <a16:creationId xmlns:a16="http://schemas.microsoft.com/office/drawing/2014/main" id="{45249A2B-8560-347F-B1F8-3F0F0951DECE}"/>
              </a:ext>
            </a:extLst>
          </p:cNvPr>
          <p:cNvSpPr>
            <a:spLocks noGrp="1"/>
          </p:cNvSpPr>
          <p:nvPr>
            <p:ph type="dt" sz="half" idx="16"/>
          </p:nvPr>
        </p:nvSpPr>
        <p:spPr/>
        <p:txBody>
          <a:bodyPr/>
          <a:lstStyle/>
          <a:p>
            <a:pPr rtl="0"/>
            <a:r>
              <a:rPr lang="nl-NL" dirty="0"/>
              <a:t>30-03-2026</a:t>
            </a:r>
            <a:endParaRPr lang="en-US" dirty="0"/>
          </a:p>
        </p:txBody>
      </p:sp>
      <p:pic>
        <p:nvPicPr>
          <p:cNvPr id="13" name="Tijdelijke aanduiding voor afbeelding 12" descr="Afbeelding met Graphics, logo, groen, Lettertype&#10;&#10;Door AI gegenereerde inhoud is mogelijk onjuist.">
            <a:extLst>
              <a:ext uri="{FF2B5EF4-FFF2-40B4-BE49-F238E27FC236}">
                <a16:creationId xmlns:a16="http://schemas.microsoft.com/office/drawing/2014/main" id="{7E09EC00-645C-CA0A-30E8-A7137E91815D}"/>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22102" r="22102"/>
          <a:stretch>
            <a:fillRect/>
          </a:stretch>
        </p:blipFill>
        <p:spPr>
          <a:xfrm>
            <a:off x="8129142" y="14068"/>
            <a:ext cx="3939493" cy="6858000"/>
          </a:xfrm>
          <a:prstGeom prst="rect">
            <a:avLst/>
          </a:prstGeom>
          <a:blipFill>
            <a:blip r:embed="rId5">
              <a:alphaModFix amt="60000"/>
            </a:blip>
            <a:stretch>
              <a:fillRect/>
            </a:stretch>
          </a:blipFill>
        </p:spPr>
      </p:pic>
    </p:spTree>
    <p:extLst>
      <p:ext uri="{BB962C8B-B14F-4D97-AF65-F5344CB8AC3E}">
        <p14:creationId xmlns:p14="http://schemas.microsoft.com/office/powerpoint/2010/main" val="123943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FD30E-71D8-8970-04A8-94BE7220560E}"/>
              </a:ext>
            </a:extLst>
          </p:cNvPr>
          <p:cNvSpPr>
            <a:spLocks noGrp="1"/>
          </p:cNvSpPr>
          <p:nvPr>
            <p:ph type="title"/>
          </p:nvPr>
        </p:nvSpPr>
        <p:spPr>
          <a:xfrm>
            <a:off x="239857" y="288594"/>
            <a:ext cx="10872216" cy="1225296"/>
          </a:xfrm>
        </p:spPr>
        <p:txBody>
          <a:bodyPr anchor="ctr">
            <a:normAutofit/>
          </a:bodyPr>
          <a:lstStyle/>
          <a:p>
            <a:r>
              <a:rPr lang="en-US" dirty="0" err="1"/>
              <a:t>Financieel</a:t>
            </a:r>
            <a:r>
              <a:rPr lang="en-US" dirty="0"/>
              <a:t> </a:t>
            </a:r>
            <a:r>
              <a:rPr lang="en-US" dirty="0" err="1"/>
              <a:t>overzicht</a:t>
            </a:r>
            <a:r>
              <a:rPr lang="en-US" dirty="0"/>
              <a:t> </a:t>
            </a:r>
            <a:r>
              <a:rPr lang="en-US" dirty="0" err="1"/>
              <a:t>werkzaamheden</a:t>
            </a:r>
            <a:br>
              <a:rPr lang="en-US" dirty="0"/>
            </a:br>
            <a:endParaRPr lang="en-US" dirty="0"/>
          </a:p>
        </p:txBody>
      </p:sp>
      <p:sp>
        <p:nvSpPr>
          <p:cNvPr id="6" name="Slide Number Placeholder 5">
            <a:extLst>
              <a:ext uri="{FF2B5EF4-FFF2-40B4-BE49-F238E27FC236}">
                <a16:creationId xmlns:a16="http://schemas.microsoft.com/office/drawing/2014/main" id="{524911B4-D65F-D370-0907-DFF4E99FF3EA}"/>
              </a:ext>
            </a:extLst>
          </p:cNvPr>
          <p:cNvSpPr>
            <a:spLocks noGrp="1"/>
          </p:cNvSpPr>
          <p:nvPr>
            <p:ph type="sldNum" sz="quarter" idx="16"/>
          </p:nvPr>
        </p:nvSpPr>
        <p:spPr>
          <a:xfrm>
            <a:off x="11484864" y="6318504"/>
            <a:ext cx="493776" cy="365760"/>
          </a:xfrm>
        </p:spPr>
        <p:txBody>
          <a:bodyPr anchor="ctr">
            <a:normAutofit/>
          </a:bodyPr>
          <a:lstStyle/>
          <a:p>
            <a:pPr rtl="0">
              <a:spcAft>
                <a:spcPts val="600"/>
              </a:spcAft>
            </a:pPr>
            <a:fld id="{CC057153-B650-4DEB-B370-79DDCFDCE934}" type="slidenum">
              <a:rPr lang="en-US" smtClean="0"/>
              <a:pPr rtl="0">
                <a:spcAft>
                  <a:spcPts val="600"/>
                </a:spcAft>
              </a:pPr>
              <a:t>4</a:t>
            </a:fld>
            <a:endParaRPr lang="en-US"/>
          </a:p>
        </p:txBody>
      </p:sp>
      <p:pic>
        <p:nvPicPr>
          <p:cNvPr id="7" name="Afbeelding 6" descr="Afbeelding met tekst, Lettertype, schermopname, logo&#10;&#10;Door AI gegenereerde inhoud is mogelijk onjuist.">
            <a:extLst>
              <a:ext uri="{FF2B5EF4-FFF2-40B4-BE49-F238E27FC236}">
                <a16:creationId xmlns:a16="http://schemas.microsoft.com/office/drawing/2014/main" id="{915FBBA8-06D0-23C4-5582-A7D404E61CA9}"/>
              </a:ext>
            </a:extLst>
          </p:cNvPr>
          <p:cNvPicPr>
            <a:picLocks noChangeAspect="1"/>
          </p:cNvPicPr>
          <p:nvPr/>
        </p:nvPicPr>
        <p:blipFill>
          <a:blip r:embed="rId3"/>
          <a:stretch>
            <a:fillRect/>
          </a:stretch>
        </p:blipFill>
        <p:spPr>
          <a:xfrm>
            <a:off x="239857" y="6254460"/>
            <a:ext cx="1480705" cy="479715"/>
          </a:xfrm>
          <a:prstGeom prst="rect">
            <a:avLst/>
          </a:prstGeom>
        </p:spPr>
      </p:pic>
      <p:sp>
        <p:nvSpPr>
          <p:cNvPr id="3" name="Tijdelijke aanduiding voor datum 2">
            <a:extLst>
              <a:ext uri="{FF2B5EF4-FFF2-40B4-BE49-F238E27FC236}">
                <a16:creationId xmlns:a16="http://schemas.microsoft.com/office/drawing/2014/main" id="{2E118ECB-EE6D-1DE6-C42B-FF49A1458764}"/>
              </a:ext>
            </a:extLst>
          </p:cNvPr>
          <p:cNvSpPr>
            <a:spLocks noGrp="1"/>
          </p:cNvSpPr>
          <p:nvPr>
            <p:ph type="dt" sz="half" idx="14"/>
          </p:nvPr>
        </p:nvSpPr>
        <p:spPr/>
        <p:txBody>
          <a:bodyPr/>
          <a:lstStyle/>
          <a:p>
            <a:pPr rtl="0"/>
            <a:r>
              <a:rPr lang="nl-NL" dirty="0"/>
              <a:t>30-03-2026</a:t>
            </a:r>
            <a:endParaRPr lang="en-US" dirty="0"/>
          </a:p>
        </p:txBody>
      </p:sp>
      <p:graphicFrame>
        <p:nvGraphicFramePr>
          <p:cNvPr id="17" name="Tijdelijke aanduiding voor inhoud 16">
            <a:extLst>
              <a:ext uri="{FF2B5EF4-FFF2-40B4-BE49-F238E27FC236}">
                <a16:creationId xmlns:a16="http://schemas.microsoft.com/office/drawing/2014/main" id="{05572474-8067-03A7-DBC8-EAD26C23EA59}"/>
              </a:ext>
            </a:extLst>
          </p:cNvPr>
          <p:cNvGraphicFramePr>
            <a:graphicFrameLocks noGrp="1"/>
          </p:cNvGraphicFramePr>
          <p:nvPr>
            <p:ph sz="quarter" idx="13"/>
            <p:extLst>
              <p:ext uri="{D42A27DB-BD31-4B8C-83A1-F6EECF244321}">
                <p14:modId xmlns:p14="http://schemas.microsoft.com/office/powerpoint/2010/main" val="1656844498"/>
              </p:ext>
            </p:extLst>
          </p:nvPr>
        </p:nvGraphicFramePr>
        <p:xfrm>
          <a:off x="980209" y="2409542"/>
          <a:ext cx="7008361" cy="3238811"/>
        </p:xfrm>
        <a:graphic>
          <a:graphicData uri="http://schemas.openxmlformats.org/drawingml/2006/table">
            <a:tbl>
              <a:tblPr>
                <a:tableStyleId>{5C22544A-7EE6-4342-B048-85BDC9FD1C3A}</a:tableStyleId>
              </a:tblPr>
              <a:tblGrid>
                <a:gridCol w="5145121">
                  <a:extLst>
                    <a:ext uri="{9D8B030D-6E8A-4147-A177-3AD203B41FA5}">
                      <a16:colId xmlns:a16="http://schemas.microsoft.com/office/drawing/2014/main" val="1931672984"/>
                    </a:ext>
                  </a:extLst>
                </a:gridCol>
                <a:gridCol w="1863240">
                  <a:extLst>
                    <a:ext uri="{9D8B030D-6E8A-4147-A177-3AD203B41FA5}">
                      <a16:colId xmlns:a16="http://schemas.microsoft.com/office/drawing/2014/main" val="708401516"/>
                    </a:ext>
                  </a:extLst>
                </a:gridCol>
              </a:tblGrid>
              <a:tr h="203200">
                <a:tc>
                  <a:txBody>
                    <a:bodyPr/>
                    <a:lstStyle/>
                    <a:p>
                      <a:pPr algn="l" fontAlgn="b">
                        <a:buNone/>
                      </a:pPr>
                      <a:r>
                        <a:rPr lang="nl-NL" sz="1100" u="none" strike="noStrike">
                          <a:effectLst/>
                        </a:rPr>
                        <a:t>Bouwdepot</a:t>
                      </a:r>
                      <a:endParaRPr lang="nl-NL"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3.657.109,00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354141009"/>
                  </a:ext>
                </a:extLst>
              </a:tr>
              <a:tr h="203200">
                <a:tc>
                  <a:txBody>
                    <a:bodyPr/>
                    <a:lstStyle/>
                    <a:p>
                      <a:pPr algn="l" fontAlgn="b">
                        <a:buNone/>
                      </a:pPr>
                      <a:r>
                        <a:rPr lang="nl-NL" sz="1100" u="none" strike="noStrike" dirty="0">
                          <a:effectLst/>
                        </a:rPr>
                        <a:t>Subsidie SVVE</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595.772,12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33310359"/>
                  </a:ext>
                </a:extLst>
              </a:tr>
              <a:tr h="203200">
                <a:tc>
                  <a:txBody>
                    <a:bodyPr/>
                    <a:lstStyle/>
                    <a:p>
                      <a:pPr algn="l" fontAlgn="b">
                        <a:buNone/>
                      </a:pPr>
                      <a:r>
                        <a:rPr lang="nl-NL" sz="1100" i="1" u="none" strike="noStrike" dirty="0">
                          <a:effectLst/>
                        </a:rPr>
                        <a:t>Subsidie SVVE proceshulp</a:t>
                      </a:r>
                      <a:endParaRPr lang="nl-NL" sz="1100" b="0" i="1"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82070229"/>
                  </a:ext>
                </a:extLst>
              </a:tr>
              <a:tr h="203200">
                <a:tc>
                  <a:txBody>
                    <a:bodyPr/>
                    <a:lstStyle/>
                    <a:p>
                      <a:pPr algn="l" fontAlgn="b">
                        <a:buNone/>
                      </a:pPr>
                      <a:r>
                        <a:rPr lang="nl-NL" sz="1100" u="none" strike="noStrike" dirty="0">
                          <a:effectLst/>
                        </a:rPr>
                        <a:t>Coulanceregeling</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19.300,00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50929655"/>
                  </a:ext>
                </a:extLst>
              </a:tr>
              <a:tr h="190811">
                <a:tc>
                  <a:txBody>
                    <a:bodyPr/>
                    <a:lstStyle/>
                    <a:p>
                      <a:pPr algn="l" fontAlgn="b">
                        <a:buNone/>
                      </a:pPr>
                      <a:r>
                        <a:rPr lang="nl-NL" sz="1100" b="1" u="none" strike="noStrike" dirty="0">
                          <a:effectLst/>
                        </a:rPr>
                        <a:t>Totaal</a:t>
                      </a:r>
                      <a:endParaRPr lang="nl-NL"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a:t>
                      </a:r>
                      <a:r>
                        <a:rPr lang="nl-NL" sz="1100" b="1" u="none" strike="noStrike" dirty="0">
                          <a:effectLst/>
                        </a:rPr>
                        <a:t>€                             4.272.181,12 </a:t>
                      </a:r>
                      <a:endParaRPr lang="nl-NL" sz="11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11802774"/>
                  </a:ext>
                </a:extLst>
              </a:tr>
              <a:tr h="203200">
                <a:tc>
                  <a:txBody>
                    <a:bodyPr/>
                    <a:lstStyle/>
                    <a:p>
                      <a:pPr algn="l" fontAlgn="b">
                        <a:buNone/>
                      </a:pP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682128639"/>
                  </a:ext>
                </a:extLst>
              </a:tr>
              <a:tr h="203200">
                <a:tc>
                  <a:txBody>
                    <a:bodyPr/>
                    <a:lstStyle/>
                    <a:p>
                      <a:pPr algn="l" fontAlgn="b">
                        <a:buNone/>
                      </a:pPr>
                      <a:r>
                        <a:rPr lang="nl-NL" sz="1100" b="1" u="none" strike="noStrike" dirty="0">
                          <a:effectLst/>
                        </a:rPr>
                        <a:t>Offertes</a:t>
                      </a:r>
                      <a:endParaRPr lang="nl-NL"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95345079"/>
                  </a:ext>
                </a:extLst>
              </a:tr>
              <a:tr h="203200">
                <a:tc>
                  <a:txBody>
                    <a:bodyPr/>
                    <a:lstStyle/>
                    <a:p>
                      <a:pPr algn="l" fontAlgn="b">
                        <a:buNone/>
                      </a:pPr>
                      <a:r>
                        <a:rPr lang="nl-NL" sz="1100" u="none" strike="noStrike">
                          <a:effectLst/>
                        </a:rPr>
                        <a:t>Pluimers - vloerisolatie</a:t>
                      </a:r>
                      <a:endParaRPr lang="nl-NL"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                                        4.322,56 </a:t>
                      </a: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512694856"/>
                  </a:ext>
                </a:extLst>
              </a:tr>
              <a:tr h="203200">
                <a:tc>
                  <a:txBody>
                    <a:bodyPr/>
                    <a:lstStyle/>
                    <a:p>
                      <a:pPr algn="l" fontAlgn="b">
                        <a:buNone/>
                      </a:pPr>
                      <a:r>
                        <a:rPr lang="nl-NL" sz="1100" u="none" strike="noStrike" dirty="0">
                          <a:effectLst/>
                        </a:rPr>
                        <a:t>Pluimers - plafondisolatie</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97.279,40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817437711"/>
                  </a:ext>
                </a:extLst>
              </a:tr>
              <a:tr h="203200">
                <a:tc>
                  <a:txBody>
                    <a:bodyPr/>
                    <a:lstStyle/>
                    <a:p>
                      <a:pPr algn="l" fontAlgn="b">
                        <a:buNone/>
                      </a:pPr>
                      <a:r>
                        <a:rPr lang="nl-NL" sz="1100" u="none" strike="noStrike" dirty="0" err="1">
                          <a:effectLst/>
                        </a:rPr>
                        <a:t>Hinfelaar</a:t>
                      </a:r>
                      <a:r>
                        <a:rPr lang="nl-NL" sz="1100" u="none" strike="noStrike" dirty="0">
                          <a:effectLst/>
                        </a:rPr>
                        <a:t> - zonnepanelen, werkzaamheden bergingen, garages &amp; woningen</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                                  </a:t>
                      </a:r>
                      <a:r>
                        <a:rPr lang="nl-NL" sz="1100" i="1" u="none" strike="noStrike" dirty="0">
                          <a:effectLst/>
                        </a:rPr>
                        <a:t>136.419,49 </a:t>
                      </a:r>
                      <a:endParaRPr lang="nl-NL" sz="1100" b="0" i="1"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741458129"/>
                  </a:ext>
                </a:extLst>
              </a:tr>
              <a:tr h="203200">
                <a:tc>
                  <a:txBody>
                    <a:bodyPr/>
                    <a:lstStyle/>
                    <a:p>
                      <a:pPr algn="l" fontAlgn="b">
                        <a:buNone/>
                      </a:pPr>
                      <a:r>
                        <a:rPr lang="nl-NL" sz="1100" u="none" strike="noStrike" dirty="0">
                          <a:effectLst/>
                        </a:rPr>
                        <a:t>AS - ventilatie, strengafsluiters</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a:effectLst/>
                        </a:rPr>
                        <a:t> €                                  342.323,52 </a:t>
                      </a:r>
                      <a:endParaRPr lang="nl-NL"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243316527"/>
                  </a:ext>
                </a:extLst>
              </a:tr>
              <a:tr h="203200">
                <a:tc>
                  <a:txBody>
                    <a:bodyPr/>
                    <a:lstStyle/>
                    <a:p>
                      <a:pPr algn="l" fontAlgn="b">
                        <a:buNone/>
                      </a:pPr>
                      <a:r>
                        <a:rPr lang="nl-NL" sz="1100" b="0" i="0" u="none" strike="noStrike" dirty="0">
                          <a:solidFill>
                            <a:srgbClr val="000000"/>
                          </a:solidFill>
                          <a:effectLst/>
                          <a:latin typeface="Aptos Narrow" panose="020B0004020202020204" pitchFamily="34" charset="0"/>
                        </a:rPr>
                        <a:t>AS - brandkleppen</a:t>
                      </a:r>
                    </a:p>
                  </a:txBody>
                  <a:tcPr marL="9525" marR="9525" marT="9525" marB="0" anchor="b"/>
                </a:tc>
                <a:tc>
                  <a:txBody>
                    <a:bodyPr/>
                    <a:lstStyle/>
                    <a:p>
                      <a:pPr algn="l" fontAlgn="b">
                        <a:buNone/>
                      </a:pPr>
                      <a:r>
                        <a:rPr lang="nl-NL" sz="1100" i="0" u="none" strike="noStrike" dirty="0">
                          <a:effectLst/>
                        </a:rPr>
                        <a:t> €                                    </a:t>
                      </a:r>
                      <a:r>
                        <a:rPr lang="nl-NL" sz="1100" b="0" i="1" u="none" strike="noStrike" dirty="0">
                          <a:solidFill>
                            <a:schemeClr val="tx1"/>
                          </a:solidFill>
                          <a:effectLst/>
                        </a:rPr>
                        <a:t>68.330,39</a:t>
                      </a:r>
                      <a:endParaRPr lang="nl-NL" sz="1100" b="0" i="1" u="none" strike="noStrike" dirty="0">
                        <a:solidFill>
                          <a:schemeClr val="tx1"/>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47048786"/>
                  </a:ext>
                </a:extLst>
              </a:tr>
              <a:tr h="203200">
                <a:tc>
                  <a:txBody>
                    <a:bodyPr/>
                    <a:lstStyle/>
                    <a:p>
                      <a:pPr algn="l" fontAlgn="b">
                        <a:buNone/>
                      </a:pPr>
                      <a:r>
                        <a:rPr lang="nl-NL" sz="1100" i="0" u="none" strike="noStrike" dirty="0">
                          <a:effectLst/>
                        </a:rPr>
                        <a:t>STO</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a:t>
                      </a:r>
                      <a:r>
                        <a:rPr lang="nl-NL" sz="1100" i="1" u="none" strike="noStrike" dirty="0">
                          <a:effectLst/>
                        </a:rPr>
                        <a:t>€                                    </a:t>
                      </a:r>
                      <a:r>
                        <a:rPr lang="nl-NL" sz="1100" i="1" u="none" strike="noStrike" dirty="0">
                          <a:solidFill>
                            <a:srgbClr val="FF0000"/>
                          </a:solidFill>
                          <a:effectLst/>
                        </a:rPr>
                        <a:t>45.000,00 </a:t>
                      </a:r>
                      <a:endParaRPr lang="nl-NL" sz="1100" b="0" i="1" u="none" strike="noStrike" dirty="0">
                        <a:solidFill>
                          <a:srgbClr val="FF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85980130"/>
                  </a:ext>
                </a:extLst>
              </a:tr>
              <a:tr h="203200">
                <a:tc>
                  <a:txBody>
                    <a:bodyPr/>
                    <a:lstStyle/>
                    <a:p>
                      <a:pPr algn="l" fontAlgn="b">
                        <a:buNone/>
                      </a:pPr>
                      <a:r>
                        <a:rPr lang="nl-NL" sz="1100" u="none" strike="noStrike" dirty="0">
                          <a:effectLst/>
                        </a:rPr>
                        <a:t>Pasman</a:t>
                      </a: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                             3.641.810,09 </a:t>
                      </a: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560883099"/>
                  </a:ext>
                </a:extLst>
              </a:tr>
              <a:tr h="203200">
                <a:tc>
                  <a:txBody>
                    <a:bodyPr/>
                    <a:lstStyle/>
                    <a:p>
                      <a:pPr algn="l" fontAlgn="b">
                        <a:buNone/>
                      </a:pPr>
                      <a:r>
                        <a:rPr lang="nl-NL" sz="1100" b="1" u="none" strike="noStrike" dirty="0">
                          <a:effectLst/>
                        </a:rPr>
                        <a:t>Totaal incl. BTW</a:t>
                      </a:r>
                      <a:endParaRPr lang="nl-NL" sz="1100" b="1"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r>
                        <a:rPr lang="nl-NL" sz="1100" u="none" strike="noStrike" dirty="0">
                          <a:effectLst/>
                        </a:rPr>
                        <a:t> </a:t>
                      </a:r>
                      <a:r>
                        <a:rPr lang="nl-NL" sz="1100" b="1" u="none" strike="noStrike" dirty="0">
                          <a:effectLst/>
                        </a:rPr>
                        <a:t>€                             4.335.485,45 </a:t>
                      </a:r>
                      <a:endParaRPr lang="nl-NL" sz="1100" b="1"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388789647"/>
                  </a:ext>
                </a:extLst>
              </a:tr>
              <a:tr h="203200">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tc>
                  <a:txBody>
                    <a:bodyPr/>
                    <a:lstStyle/>
                    <a:p>
                      <a:pPr algn="l" fontAlgn="b">
                        <a:buNone/>
                      </a:pPr>
                      <a:endParaRPr lang="nl-NL" sz="1100" b="0" i="0" u="none" strike="noStrike" dirty="0">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293098468"/>
                  </a:ext>
                </a:extLst>
              </a:tr>
            </a:tbl>
          </a:graphicData>
        </a:graphic>
      </p:graphicFrame>
    </p:spTree>
    <p:extLst>
      <p:ext uri="{BB962C8B-B14F-4D97-AF65-F5344CB8AC3E}">
        <p14:creationId xmlns:p14="http://schemas.microsoft.com/office/powerpoint/2010/main" val="343577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D132A-2DE1-95B9-7C6E-1D9DFA13055F}"/>
              </a:ext>
            </a:extLst>
          </p:cNvPr>
          <p:cNvSpPr>
            <a:spLocks noGrp="1"/>
          </p:cNvSpPr>
          <p:nvPr>
            <p:ph type="title"/>
          </p:nvPr>
        </p:nvSpPr>
        <p:spPr>
          <a:xfrm>
            <a:off x="137159" y="151598"/>
            <a:ext cx="11924209" cy="528186"/>
          </a:xfrm>
        </p:spPr>
        <p:txBody>
          <a:bodyPr anchor="ctr">
            <a:normAutofit/>
          </a:bodyPr>
          <a:lstStyle/>
          <a:p>
            <a:r>
              <a:rPr lang="en-US" dirty="0" err="1"/>
              <a:t>Onderdelen</a:t>
            </a:r>
            <a:r>
              <a:rPr lang="en-US" dirty="0"/>
              <a:t> </a:t>
            </a:r>
            <a:r>
              <a:rPr lang="en-US" dirty="0" err="1"/>
              <a:t>offertes</a:t>
            </a:r>
            <a:endParaRPr lang="en-US" dirty="0"/>
          </a:p>
        </p:txBody>
      </p:sp>
      <p:sp>
        <p:nvSpPr>
          <p:cNvPr id="8" name="TextBox 7">
            <a:extLst>
              <a:ext uri="{FF2B5EF4-FFF2-40B4-BE49-F238E27FC236}">
                <a16:creationId xmlns:a16="http://schemas.microsoft.com/office/drawing/2014/main" id="{38BC556F-4E54-4315-8DF2-95D3D84D18DF}"/>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200" b="1" dirty="0" err="1"/>
              <a:t>Vloer</a:t>
            </a:r>
            <a:r>
              <a:rPr lang="en-US" sz="1200" b="1" dirty="0"/>
              <a:t>- </a:t>
            </a:r>
            <a:r>
              <a:rPr lang="en-US" sz="1200" b="1" dirty="0" err="1"/>
              <a:t>en</a:t>
            </a:r>
            <a:r>
              <a:rPr lang="en-US" sz="1200" b="1" dirty="0"/>
              <a:t> </a:t>
            </a:r>
            <a:r>
              <a:rPr lang="en-US" sz="1200" b="1" dirty="0" err="1"/>
              <a:t>plafondisolatie</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a:t>
            </a:r>
            <a:r>
              <a:rPr lang="en-US" sz="1200" dirty="0" err="1"/>
              <a:t>Pluimers</a:t>
            </a:r>
            <a:r>
              <a:rPr lang="en-US" sz="1200" dirty="0"/>
              <a:t> </a:t>
            </a:r>
            <a:r>
              <a:rPr lang="en-US" sz="1200" dirty="0" err="1"/>
              <a:t>zal</a:t>
            </a:r>
            <a:r>
              <a:rPr lang="en-US" sz="1200" dirty="0"/>
              <a:t> </a:t>
            </a:r>
            <a:r>
              <a:rPr lang="en-US" sz="1200" dirty="0" err="1"/>
              <a:t>vloer</a:t>
            </a:r>
            <a:r>
              <a:rPr lang="en-US" sz="1200" dirty="0"/>
              <a:t>- </a:t>
            </a:r>
            <a:r>
              <a:rPr lang="en-US" sz="1200" dirty="0" err="1"/>
              <a:t>en</a:t>
            </a:r>
            <a:r>
              <a:rPr lang="en-US" sz="1200" dirty="0"/>
              <a:t> </a:t>
            </a:r>
            <a:r>
              <a:rPr lang="en-US" sz="1200" dirty="0" err="1"/>
              <a:t>plafondisolatie</a:t>
            </a:r>
            <a:r>
              <a:rPr lang="en-US" sz="1200" dirty="0"/>
              <a:t> </a:t>
            </a:r>
            <a:r>
              <a:rPr lang="en-US" sz="1200" dirty="0" err="1"/>
              <a:t>aanbrengen</a:t>
            </a:r>
            <a:r>
              <a:rPr lang="en-US" sz="1200" dirty="0"/>
              <a:t> in de </a:t>
            </a:r>
            <a:r>
              <a:rPr lang="en-US" sz="1200" dirty="0" err="1"/>
              <a:t>ondergelegen</a:t>
            </a:r>
            <a:r>
              <a:rPr lang="en-US" sz="1200" dirty="0"/>
              <a:t> </a:t>
            </a:r>
            <a:r>
              <a:rPr lang="en-US" sz="1200" dirty="0" err="1"/>
              <a:t>bergingen</a:t>
            </a:r>
            <a:r>
              <a:rPr lang="en-US" sz="1200" dirty="0"/>
              <a:t>. Pasman </a:t>
            </a:r>
            <a:r>
              <a:rPr lang="en-US" sz="1200" dirty="0" err="1"/>
              <a:t>zal</a:t>
            </a:r>
            <a:r>
              <a:rPr lang="en-US" sz="1200" dirty="0"/>
              <a:t> </a:t>
            </a:r>
            <a:r>
              <a:rPr lang="en-US" sz="1200" dirty="0" err="1"/>
              <a:t>isolatie</a:t>
            </a:r>
            <a:r>
              <a:rPr lang="en-US" sz="1200" dirty="0"/>
              <a:t> </a:t>
            </a:r>
            <a:r>
              <a:rPr lang="en-US" sz="1200" dirty="0" err="1"/>
              <a:t>aanbrengen</a:t>
            </a:r>
            <a:r>
              <a:rPr lang="en-US" sz="1200" dirty="0"/>
              <a:t> in de </a:t>
            </a:r>
            <a:r>
              <a:rPr lang="en-US" sz="1200" dirty="0" err="1"/>
              <a:t>doorgangen</a:t>
            </a:r>
            <a:r>
              <a:rPr lang="en-US" sz="1200" dirty="0"/>
              <a:t>.</a:t>
            </a:r>
          </a:p>
          <a:p>
            <a:pPr marL="0" lvl="1" indent="0">
              <a:spcBef>
                <a:spcPts val="1000"/>
              </a:spcBef>
              <a:spcAft>
                <a:spcPts val="600"/>
              </a:spcAft>
              <a:buFont typeface="Arial" panose="020B0604020202020204" pitchFamily="34" charset="0"/>
              <a:buNone/>
            </a:pPr>
            <a:r>
              <a:rPr lang="en-US" sz="1200" b="1" dirty="0" err="1"/>
              <a:t>Elektrawerkzaamheden</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a:t>
            </a:r>
            <a:r>
              <a:rPr lang="en-US" sz="1200" dirty="0" err="1"/>
              <a:t>Hinfelaar</a:t>
            </a:r>
            <a:r>
              <a:rPr lang="en-US" sz="1200" dirty="0"/>
              <a:t> </a:t>
            </a:r>
            <a:r>
              <a:rPr lang="en-US" sz="1200" dirty="0" err="1"/>
              <a:t>zal</a:t>
            </a:r>
            <a:r>
              <a:rPr lang="en-US" sz="1200" dirty="0"/>
              <a:t> 100 </a:t>
            </a:r>
            <a:r>
              <a:rPr lang="en-US" sz="1200" dirty="0" err="1"/>
              <a:t>zonnepanelen</a:t>
            </a:r>
            <a:r>
              <a:rPr lang="en-US" sz="1200" dirty="0"/>
              <a:t> op het dak </a:t>
            </a:r>
            <a:r>
              <a:rPr lang="en-US" sz="1200" dirty="0" err="1"/>
              <a:t>plaatsen</a:t>
            </a:r>
            <a:r>
              <a:rPr lang="en-US" sz="1200" dirty="0"/>
              <a:t> ter </a:t>
            </a:r>
            <a:r>
              <a:rPr lang="en-US" sz="1200" dirty="0" err="1"/>
              <a:t>behoeve</a:t>
            </a:r>
            <a:r>
              <a:rPr lang="en-US" sz="1200" dirty="0"/>
              <a:t> van de </a:t>
            </a:r>
            <a:r>
              <a:rPr lang="en-US" sz="1200" dirty="0" err="1"/>
              <a:t>collectieve</a:t>
            </a:r>
            <a:r>
              <a:rPr lang="en-US" sz="1200" dirty="0"/>
              <a:t> </a:t>
            </a:r>
            <a:r>
              <a:rPr lang="en-US" sz="1200" dirty="0" err="1"/>
              <a:t>voorzieningen</a:t>
            </a:r>
            <a:r>
              <a:rPr lang="en-US" sz="1200" dirty="0"/>
              <a:t>, </a:t>
            </a:r>
            <a:r>
              <a:rPr lang="en-US" sz="1200" dirty="0" err="1"/>
              <a:t>elektravoorzieningen</a:t>
            </a:r>
            <a:r>
              <a:rPr lang="en-US" sz="1200" dirty="0"/>
              <a:t> in de </a:t>
            </a:r>
            <a:r>
              <a:rPr lang="en-US" sz="1200" dirty="0" err="1"/>
              <a:t>woningen</a:t>
            </a:r>
            <a:r>
              <a:rPr lang="en-US" sz="1200" dirty="0"/>
              <a:t> </a:t>
            </a:r>
            <a:r>
              <a:rPr lang="en-US" sz="1200" dirty="0" err="1"/>
              <a:t>tbv</a:t>
            </a:r>
            <a:r>
              <a:rPr lang="en-US" sz="1200" dirty="0"/>
              <a:t> </a:t>
            </a:r>
            <a:r>
              <a:rPr lang="en-US" sz="1200" dirty="0" err="1"/>
              <a:t>ventilatiesysteem</a:t>
            </a:r>
            <a:r>
              <a:rPr lang="en-US" sz="1200" dirty="0"/>
              <a:t>, </a:t>
            </a:r>
            <a:r>
              <a:rPr lang="en-US" sz="1200" dirty="0" err="1"/>
              <a:t>armaturen</a:t>
            </a:r>
            <a:r>
              <a:rPr lang="en-US" sz="1200" dirty="0"/>
              <a:t> in </a:t>
            </a:r>
            <a:r>
              <a:rPr lang="en-US" sz="1200" dirty="0" err="1"/>
              <a:t>bergingen</a:t>
            </a:r>
            <a:r>
              <a:rPr lang="en-US" sz="1200" dirty="0"/>
              <a:t> &amp; garages.</a:t>
            </a:r>
          </a:p>
          <a:p>
            <a:pPr marL="0" lvl="1" indent="0">
              <a:spcBef>
                <a:spcPts val="1000"/>
              </a:spcBef>
              <a:spcAft>
                <a:spcPts val="600"/>
              </a:spcAft>
              <a:buFont typeface="Arial" panose="020B0604020202020204" pitchFamily="34" charset="0"/>
              <a:buNone/>
            </a:pPr>
            <a:r>
              <a:rPr lang="en-US" sz="1200" b="1" dirty="0" err="1"/>
              <a:t>Ventilatie</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AS </a:t>
            </a:r>
            <a:r>
              <a:rPr lang="en-US" sz="1200" dirty="0" err="1"/>
              <a:t>zal</a:t>
            </a:r>
            <a:r>
              <a:rPr lang="en-US" sz="1200" dirty="0"/>
              <a:t> </a:t>
            </a:r>
            <a:r>
              <a:rPr lang="en-US" sz="1200" dirty="0" err="1"/>
              <a:t>een</a:t>
            </a:r>
            <a:r>
              <a:rPr lang="en-US" sz="1200" dirty="0"/>
              <a:t> </a:t>
            </a:r>
            <a:r>
              <a:rPr lang="en-US" sz="1200" dirty="0" err="1"/>
              <a:t>drukgeregeld</a:t>
            </a:r>
            <a:r>
              <a:rPr lang="en-US" sz="1200" dirty="0"/>
              <a:t> </a:t>
            </a:r>
            <a:r>
              <a:rPr lang="en-US" sz="1200" dirty="0" err="1"/>
              <a:t>ventilatie-systeem</a:t>
            </a:r>
            <a:r>
              <a:rPr lang="en-US" sz="1200" dirty="0"/>
              <a:t> </a:t>
            </a:r>
            <a:r>
              <a:rPr lang="en-US" sz="1200" dirty="0" err="1"/>
              <a:t>aanbrengen</a:t>
            </a:r>
            <a:r>
              <a:rPr lang="en-US" sz="1200" dirty="0"/>
              <a:t> in de </a:t>
            </a:r>
            <a:r>
              <a:rPr lang="en-US" sz="1200" dirty="0" err="1"/>
              <a:t>woningen</a:t>
            </a:r>
            <a:r>
              <a:rPr lang="en-US" sz="1200" dirty="0"/>
              <a:t>.</a:t>
            </a:r>
          </a:p>
          <a:p>
            <a:pPr marL="0" lvl="1" indent="0">
              <a:spcBef>
                <a:spcPts val="1000"/>
              </a:spcBef>
              <a:spcAft>
                <a:spcPts val="600"/>
              </a:spcAft>
              <a:buFont typeface="Arial" panose="020B0604020202020204" pitchFamily="34" charset="0"/>
              <a:buNone/>
            </a:pPr>
            <a:r>
              <a:rPr lang="en-US" sz="1200" b="1" dirty="0" err="1"/>
              <a:t>Nieuwe</a:t>
            </a:r>
            <a:r>
              <a:rPr lang="en-US" sz="1200" b="1" dirty="0"/>
              <a:t> </a:t>
            </a:r>
            <a:r>
              <a:rPr lang="en-US" sz="1200" b="1" dirty="0" err="1"/>
              <a:t>kozijnen</a:t>
            </a:r>
            <a:r>
              <a:rPr lang="en-US" sz="1200" b="1" dirty="0"/>
              <a:t> met Triple-</a:t>
            </a:r>
            <a:r>
              <a:rPr lang="en-US" sz="1200" b="1" dirty="0" err="1"/>
              <a:t>beglazing</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Pasman </a:t>
            </a:r>
            <a:r>
              <a:rPr lang="en-US" sz="1200" dirty="0" err="1"/>
              <a:t>zal</a:t>
            </a:r>
            <a:r>
              <a:rPr lang="en-US" sz="1200" dirty="0"/>
              <a:t> </a:t>
            </a:r>
            <a:r>
              <a:rPr lang="en-US" sz="1200" dirty="0" err="1"/>
              <a:t>nieuwe</a:t>
            </a:r>
            <a:r>
              <a:rPr lang="en-US" sz="1200" dirty="0"/>
              <a:t> </a:t>
            </a:r>
            <a:r>
              <a:rPr lang="en-US" sz="1200" dirty="0" err="1"/>
              <a:t>kozijnen</a:t>
            </a:r>
            <a:r>
              <a:rPr lang="en-US" sz="1200" dirty="0"/>
              <a:t> </a:t>
            </a:r>
            <a:r>
              <a:rPr lang="en-US" sz="1200" dirty="0" err="1"/>
              <a:t>plaatsen</a:t>
            </a:r>
            <a:r>
              <a:rPr lang="en-US" sz="1200" dirty="0"/>
              <a:t> met HR+++ </a:t>
            </a:r>
            <a:r>
              <a:rPr lang="en-US" sz="1200" dirty="0" err="1"/>
              <a:t>beglazing</a:t>
            </a:r>
            <a:r>
              <a:rPr lang="en-US" sz="1200" dirty="0"/>
              <a:t>.</a:t>
            </a:r>
          </a:p>
          <a:p>
            <a:pPr marL="0" lvl="1" indent="0">
              <a:spcBef>
                <a:spcPts val="1000"/>
              </a:spcBef>
              <a:spcAft>
                <a:spcPts val="600"/>
              </a:spcAft>
              <a:buFont typeface="Arial" panose="020B0604020202020204" pitchFamily="34" charset="0"/>
              <a:buNone/>
            </a:pPr>
            <a:r>
              <a:rPr lang="en-US" sz="1200" b="1" dirty="0" err="1"/>
              <a:t>Dakisolatie</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Pasman </a:t>
            </a:r>
            <a:r>
              <a:rPr lang="en-US" sz="1200" dirty="0" err="1"/>
              <a:t>zal</a:t>
            </a:r>
            <a:r>
              <a:rPr lang="en-US" sz="1200" dirty="0"/>
              <a:t> </a:t>
            </a:r>
            <a:r>
              <a:rPr lang="en-US" sz="1200" dirty="0" err="1"/>
              <a:t>isolatie</a:t>
            </a:r>
            <a:r>
              <a:rPr lang="en-US" sz="1200" dirty="0"/>
              <a:t> </a:t>
            </a:r>
            <a:r>
              <a:rPr lang="en-US" sz="1200" dirty="0" err="1"/>
              <a:t>aanbrengen</a:t>
            </a:r>
            <a:r>
              <a:rPr lang="en-US" sz="1200" dirty="0"/>
              <a:t> op de </a:t>
            </a:r>
            <a:r>
              <a:rPr lang="en-US" sz="1200" dirty="0" err="1"/>
              <a:t>platte</a:t>
            </a:r>
            <a:r>
              <a:rPr lang="en-US" sz="1200" dirty="0"/>
              <a:t> </a:t>
            </a:r>
            <a:r>
              <a:rPr lang="en-US" sz="1200" dirty="0" err="1"/>
              <a:t>daken</a:t>
            </a:r>
            <a:r>
              <a:rPr lang="en-US" sz="1200" dirty="0"/>
              <a:t>.</a:t>
            </a:r>
          </a:p>
          <a:p>
            <a:pPr marL="0" lvl="1" indent="0">
              <a:spcBef>
                <a:spcPts val="1000"/>
              </a:spcBef>
              <a:spcAft>
                <a:spcPts val="600"/>
              </a:spcAft>
              <a:buFont typeface="Arial" panose="020B0604020202020204" pitchFamily="34" charset="0"/>
              <a:buNone/>
            </a:pPr>
            <a:r>
              <a:rPr lang="en-US" sz="1200" b="1" dirty="0" err="1"/>
              <a:t>Gevelwerkzaamheden</a:t>
            </a:r>
            <a:endParaRPr lang="en-US" sz="1200" b="1" dirty="0"/>
          </a:p>
          <a:p>
            <a:pPr marL="0" lvl="1" indent="0">
              <a:spcBef>
                <a:spcPts val="1000"/>
              </a:spcBef>
              <a:spcAft>
                <a:spcPts val="600"/>
              </a:spcAft>
              <a:buFont typeface="Arial" panose="020B0604020202020204" pitchFamily="34" charset="0"/>
              <a:buNone/>
            </a:pPr>
            <a:r>
              <a:rPr lang="en-US" sz="1200" dirty="0" err="1"/>
              <a:t>Firma</a:t>
            </a:r>
            <a:r>
              <a:rPr lang="en-US" sz="1200" dirty="0"/>
              <a:t> Pasman </a:t>
            </a:r>
            <a:r>
              <a:rPr lang="en-US" sz="1200" dirty="0" err="1"/>
              <a:t>zal</a:t>
            </a:r>
            <a:r>
              <a:rPr lang="en-US" sz="1200" dirty="0"/>
              <a:t> het </a:t>
            </a:r>
            <a:r>
              <a:rPr lang="en-US" sz="1200" dirty="0" err="1"/>
              <a:t>voeg</a:t>
            </a:r>
            <a:r>
              <a:rPr lang="en-US" sz="1200" dirty="0"/>
              <a:t>- </a:t>
            </a:r>
            <a:r>
              <a:rPr lang="en-US" sz="1200" dirty="0" err="1"/>
              <a:t>en</a:t>
            </a:r>
            <a:r>
              <a:rPr lang="en-US" sz="1200" dirty="0"/>
              <a:t> </a:t>
            </a:r>
            <a:r>
              <a:rPr lang="en-US" sz="1200" dirty="0" err="1"/>
              <a:t>metselwerk</a:t>
            </a:r>
            <a:r>
              <a:rPr lang="en-US" sz="1200" dirty="0"/>
              <a:t> </a:t>
            </a:r>
            <a:r>
              <a:rPr lang="en-US" sz="1200" dirty="0" err="1"/>
              <a:t>herstellen</a:t>
            </a:r>
            <a:r>
              <a:rPr lang="en-US" sz="1200" dirty="0"/>
              <a:t> </a:t>
            </a:r>
            <a:r>
              <a:rPr lang="en-US" sz="1200" dirty="0" err="1"/>
              <a:t>en</a:t>
            </a:r>
            <a:r>
              <a:rPr lang="en-US" sz="1200" dirty="0"/>
              <a:t> </a:t>
            </a:r>
            <a:r>
              <a:rPr lang="en-US" sz="1200" dirty="0" err="1"/>
              <a:t>reinigen</a:t>
            </a:r>
            <a:r>
              <a:rPr lang="en-US" sz="1200" dirty="0"/>
              <a:t>.</a:t>
            </a:r>
          </a:p>
          <a:p>
            <a:pPr marL="0" lvl="1" indent="0">
              <a:spcBef>
                <a:spcPts val="1000"/>
              </a:spcBef>
              <a:spcAft>
                <a:spcPts val="600"/>
              </a:spcAft>
              <a:buFont typeface="Arial" panose="020B0604020202020204" pitchFamily="34" charset="0"/>
              <a:buNone/>
            </a:pPr>
            <a:endParaRPr lang="en-US" sz="1400" dirty="0"/>
          </a:p>
        </p:txBody>
      </p:sp>
      <p:sp>
        <p:nvSpPr>
          <p:cNvPr id="6" name="Slide Number Placeholder 5">
            <a:extLst>
              <a:ext uri="{FF2B5EF4-FFF2-40B4-BE49-F238E27FC236}">
                <a16:creationId xmlns:a16="http://schemas.microsoft.com/office/drawing/2014/main" id="{690AD7AE-1023-E86E-0923-F6EDA0317C6B}"/>
              </a:ext>
            </a:extLst>
          </p:cNvPr>
          <p:cNvSpPr>
            <a:spLocks noGrp="1"/>
          </p:cNvSpPr>
          <p:nvPr>
            <p:ph type="sldNum" sz="quarter" idx="12"/>
          </p:nvPr>
        </p:nvSpPr>
        <p:spPr>
          <a:xfrm>
            <a:off x="11567592" y="6428232"/>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5</a:t>
            </a:fld>
            <a:endParaRPr lang="en-US"/>
          </a:p>
        </p:txBody>
      </p:sp>
      <p:pic>
        <p:nvPicPr>
          <p:cNvPr id="7" name="Content Placeholder 6" descr="Architect gebruikt haar laptop om de werknemers het bouwplan te laten zien">
            <a:extLst>
              <a:ext uri="{FF2B5EF4-FFF2-40B4-BE49-F238E27FC236}">
                <a16:creationId xmlns:a16="http://schemas.microsoft.com/office/drawing/2014/main" id="{8FBEAC1F-8728-4F29-912D-1BFEE5A990F1}"/>
              </a:ext>
            </a:extLst>
          </p:cNvPr>
          <p:cNvPicPr>
            <a:picLocks noGrp="1" noChangeAspect="1"/>
          </p:cNvPicPr>
          <p:nvPr>
            <p:ph idx="1"/>
          </p:nvPr>
        </p:nvPicPr>
        <p:blipFill>
          <a:blip r:embed="rId3"/>
          <a:srcRect l="31017"/>
          <a:stretch>
            <a:fillRect/>
          </a:stretch>
        </p:blipFill>
        <p:spPr>
          <a:xfrm>
            <a:off x="6194513" y="776036"/>
            <a:ext cx="5866854" cy="5676965"/>
          </a:xfrm>
          <a:prstGeom prst="rect">
            <a:avLst/>
          </a:prstGeom>
          <a:noFill/>
        </p:spPr>
      </p:pic>
      <p:pic>
        <p:nvPicPr>
          <p:cNvPr id="11" name="Afbeelding 10" descr="Afbeelding met tekst, Lettertype, schermopname, logo&#10;&#10;Door AI gegenereerde inhoud is mogelijk onjuist.">
            <a:extLst>
              <a:ext uri="{FF2B5EF4-FFF2-40B4-BE49-F238E27FC236}">
                <a16:creationId xmlns:a16="http://schemas.microsoft.com/office/drawing/2014/main" id="{A0970F1B-CAE6-47FB-D6E3-40F3B2655375}"/>
              </a:ext>
            </a:extLst>
          </p:cNvPr>
          <p:cNvPicPr>
            <a:picLocks noChangeAspect="1"/>
          </p:cNvPicPr>
          <p:nvPr/>
        </p:nvPicPr>
        <p:blipFill>
          <a:blip r:embed="rId4"/>
          <a:stretch>
            <a:fillRect/>
          </a:stretch>
        </p:blipFill>
        <p:spPr>
          <a:xfrm>
            <a:off x="186483" y="6210625"/>
            <a:ext cx="1480705" cy="479715"/>
          </a:xfrm>
          <a:prstGeom prst="rect">
            <a:avLst/>
          </a:prstGeom>
        </p:spPr>
      </p:pic>
      <p:sp>
        <p:nvSpPr>
          <p:cNvPr id="3" name="Tijdelijke aanduiding voor datum 2">
            <a:extLst>
              <a:ext uri="{FF2B5EF4-FFF2-40B4-BE49-F238E27FC236}">
                <a16:creationId xmlns:a16="http://schemas.microsoft.com/office/drawing/2014/main" id="{B6926FCD-3673-C229-5C59-38AC04FA5C87}"/>
              </a:ext>
            </a:extLst>
          </p:cNvPr>
          <p:cNvSpPr>
            <a:spLocks noGrp="1"/>
          </p:cNvSpPr>
          <p:nvPr>
            <p:ph type="dt" sz="half" idx="10"/>
          </p:nvPr>
        </p:nvSpPr>
        <p:spPr/>
        <p:txBody>
          <a:bodyPr/>
          <a:lstStyle/>
          <a:p>
            <a:pPr rtl="0"/>
            <a:fld id="{37AD7B10-669E-FF4E-8F0E-06A224555D96}" type="datetime1">
              <a:rPr lang="nl-NL" smtClean="0"/>
              <a:t>30-3-2026</a:t>
            </a:fld>
            <a:endParaRPr lang="en-US"/>
          </a:p>
        </p:txBody>
      </p:sp>
    </p:spTree>
    <p:extLst>
      <p:ext uri="{BB962C8B-B14F-4D97-AF65-F5344CB8AC3E}">
        <p14:creationId xmlns:p14="http://schemas.microsoft.com/office/powerpoint/2010/main" val="10105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217F-534B-E511-9D98-087B24997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D0359E-F9EA-65D4-0A70-1BB1B58EB84A}"/>
              </a:ext>
            </a:extLst>
          </p:cNvPr>
          <p:cNvSpPr>
            <a:spLocks noGrp="1"/>
          </p:cNvSpPr>
          <p:nvPr>
            <p:ph type="title"/>
          </p:nvPr>
        </p:nvSpPr>
        <p:spPr>
          <a:xfrm>
            <a:off x="137159" y="151598"/>
            <a:ext cx="11924209" cy="528186"/>
          </a:xfrm>
        </p:spPr>
        <p:txBody>
          <a:bodyPr anchor="ctr">
            <a:normAutofit/>
          </a:bodyPr>
          <a:lstStyle/>
          <a:p>
            <a:r>
              <a:rPr lang="en-US" dirty="0" err="1">
                <a:gradFill>
                  <a:gsLst>
                    <a:gs pos="0">
                      <a:srgbClr val="66C26C"/>
                    </a:gs>
                    <a:gs pos="100000">
                      <a:srgbClr val="25AAD5"/>
                    </a:gs>
                  </a:gsLst>
                  <a:lin ang="13800000" scaled="0"/>
                </a:gradFill>
              </a:rPr>
              <a:t>Opdrachtverlening</a:t>
            </a:r>
            <a:r>
              <a:rPr lang="en-US" dirty="0">
                <a:gradFill>
                  <a:gsLst>
                    <a:gs pos="0">
                      <a:srgbClr val="66C26C"/>
                    </a:gs>
                    <a:gs pos="100000">
                      <a:srgbClr val="25AAD5"/>
                    </a:gs>
                  </a:gsLst>
                  <a:lin ang="13800000" scaled="0"/>
                </a:gradFill>
              </a:rPr>
              <a:t> </a:t>
            </a:r>
            <a:r>
              <a:rPr lang="en-US" dirty="0" err="1">
                <a:gradFill>
                  <a:gsLst>
                    <a:gs pos="0">
                      <a:srgbClr val="66C26C"/>
                    </a:gs>
                    <a:gs pos="100000">
                      <a:srgbClr val="25AAD5"/>
                    </a:gs>
                  </a:gsLst>
                  <a:lin ang="13800000" scaled="0"/>
                </a:gradFill>
              </a:rPr>
              <a:t>uitvoering</a:t>
            </a:r>
            <a:r>
              <a:rPr lang="en-US" dirty="0">
                <a:gradFill>
                  <a:gsLst>
                    <a:gs pos="0">
                      <a:srgbClr val="66C26C"/>
                    </a:gs>
                    <a:gs pos="100000">
                      <a:srgbClr val="25AAD5"/>
                    </a:gs>
                  </a:gsLst>
                  <a:lin ang="13800000" scaled="0"/>
                </a:gradFill>
              </a:rPr>
              <a:t>/planning</a:t>
            </a:r>
          </a:p>
        </p:txBody>
      </p:sp>
      <p:sp>
        <p:nvSpPr>
          <p:cNvPr id="8" name="TextBox 7">
            <a:extLst>
              <a:ext uri="{FF2B5EF4-FFF2-40B4-BE49-F238E27FC236}">
                <a16:creationId xmlns:a16="http://schemas.microsoft.com/office/drawing/2014/main" id="{2A449EFA-8666-EDC2-134D-A7250CE915F4}"/>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37159" y="776036"/>
            <a:ext cx="5866854" cy="5676965"/>
          </a:xfrm>
          <a:prstGeom prst="rect">
            <a:avLst/>
          </a:prstGeom>
        </p:spPr>
        <p:txBody>
          <a:bodyPr>
            <a:normAutofit/>
          </a:bodyPr>
          <a:lstStyle/>
          <a:p>
            <a:pPr>
              <a:spcBef>
                <a:spcPts val="700"/>
              </a:spcBef>
              <a:spcAft>
                <a:spcPts val="600"/>
              </a:spcAft>
            </a:pPr>
            <a:endParaRPr lang="en-US" sz="1200" b="1" dirty="0"/>
          </a:p>
          <a:p>
            <a:pPr marL="285750" indent="-285750">
              <a:spcBef>
                <a:spcPts val="700"/>
              </a:spcBef>
              <a:spcAft>
                <a:spcPts val="600"/>
              </a:spcAft>
              <a:buFont typeface="Arial" panose="020B0604020202020204" pitchFamily="34" charset="0"/>
              <a:buChar char="•"/>
            </a:pPr>
            <a:r>
              <a:rPr lang="en-US" sz="1400" b="1" dirty="0" err="1"/>
              <a:t>Definitieve</a:t>
            </a:r>
            <a:r>
              <a:rPr lang="en-US" sz="1400" b="1" dirty="0"/>
              <a:t> </a:t>
            </a:r>
            <a:r>
              <a:rPr lang="en-US" sz="1400" b="1" dirty="0" err="1"/>
              <a:t>opdracht</a:t>
            </a:r>
            <a:r>
              <a:rPr lang="en-US" sz="1400" b="1" dirty="0"/>
              <a:t> (</a:t>
            </a:r>
            <a:r>
              <a:rPr lang="en-US" sz="1400" b="1" dirty="0" err="1"/>
              <a:t>afgezien</a:t>
            </a:r>
            <a:r>
              <a:rPr lang="en-US" sz="1400" b="1" dirty="0"/>
              <a:t> </a:t>
            </a:r>
            <a:r>
              <a:rPr lang="en-US" sz="1400" b="1" i="1" dirty="0"/>
              <a:t>STO</a:t>
            </a:r>
            <a:r>
              <a:rPr lang="en-US" sz="1400" b="1" dirty="0"/>
              <a:t>), ROVK </a:t>
            </a:r>
            <a:r>
              <a:rPr lang="en-US" sz="1400" b="1" dirty="0" err="1"/>
              <a:t>getekend</a:t>
            </a:r>
            <a:endParaRPr lang="en-US" sz="1400" dirty="0"/>
          </a:p>
          <a:p>
            <a:pPr>
              <a:spcBef>
                <a:spcPts val="700"/>
              </a:spcBef>
              <a:spcAft>
                <a:spcPts val="600"/>
              </a:spcAft>
            </a:pPr>
            <a:r>
              <a:rPr lang="en-US" sz="1200" dirty="0"/>
              <a:t>De </a:t>
            </a:r>
            <a:r>
              <a:rPr lang="en-US" sz="1200" dirty="0" err="1"/>
              <a:t>planningen</a:t>
            </a:r>
            <a:r>
              <a:rPr lang="en-US" sz="1200" dirty="0"/>
              <a:t> </a:t>
            </a:r>
            <a:r>
              <a:rPr lang="en-US" sz="1200" dirty="0" err="1"/>
              <a:t>zijn</a:t>
            </a:r>
            <a:r>
              <a:rPr lang="en-US" sz="1200" dirty="0"/>
              <a:t> </a:t>
            </a:r>
            <a:r>
              <a:rPr lang="en-US" sz="1200" dirty="0" err="1"/>
              <a:t>opgevraagd</a:t>
            </a:r>
            <a:r>
              <a:rPr lang="en-US" sz="1200" dirty="0"/>
              <a:t> </a:t>
            </a:r>
            <a:r>
              <a:rPr lang="en-US" sz="1200" dirty="0" err="1"/>
              <a:t>en</a:t>
            </a:r>
            <a:r>
              <a:rPr lang="en-US" sz="1200" dirty="0"/>
              <a:t> </a:t>
            </a:r>
            <a:r>
              <a:rPr lang="en-US" sz="1200" dirty="0" err="1"/>
              <a:t>worden</a:t>
            </a:r>
            <a:r>
              <a:rPr lang="en-US" sz="1200" dirty="0"/>
              <a:t> </a:t>
            </a:r>
            <a:r>
              <a:rPr lang="en-US" sz="1200" dirty="0" err="1"/>
              <a:t>momenteel</a:t>
            </a:r>
            <a:r>
              <a:rPr lang="en-US" sz="1200" dirty="0"/>
              <a:t> </a:t>
            </a:r>
            <a:r>
              <a:rPr lang="en-US" sz="1200" dirty="0" err="1"/>
              <a:t>afgestemd</a:t>
            </a:r>
            <a:r>
              <a:rPr lang="en-US" sz="1200" dirty="0"/>
              <a:t>:</a:t>
            </a:r>
          </a:p>
          <a:p>
            <a:pPr>
              <a:spcBef>
                <a:spcPts val="700"/>
              </a:spcBef>
              <a:spcAft>
                <a:spcPts val="600"/>
              </a:spcAft>
            </a:pPr>
            <a:r>
              <a:rPr lang="en-US" sz="1400" u="sng" dirty="0"/>
              <a:t>Pasman </a:t>
            </a:r>
          </a:p>
          <a:p>
            <a:pPr>
              <a:spcBef>
                <a:spcPts val="700"/>
              </a:spcBef>
              <a:spcAft>
                <a:spcPts val="600"/>
              </a:spcAft>
            </a:pPr>
            <a:r>
              <a:rPr lang="en-US" sz="1200" dirty="0"/>
              <a:t>Start: week 33</a:t>
            </a:r>
          </a:p>
          <a:p>
            <a:pPr>
              <a:spcBef>
                <a:spcPts val="700"/>
              </a:spcBef>
              <a:spcAft>
                <a:spcPts val="600"/>
              </a:spcAft>
            </a:pPr>
            <a:r>
              <a:rPr lang="en-US" sz="1200" dirty="0" err="1"/>
              <a:t>Oplevering</a:t>
            </a:r>
            <a:r>
              <a:rPr lang="en-US" sz="1200" dirty="0"/>
              <a:t> (</a:t>
            </a:r>
            <a:r>
              <a:rPr lang="en-US" sz="1200" dirty="0" err="1"/>
              <a:t>ovb</a:t>
            </a:r>
            <a:r>
              <a:rPr lang="en-US" sz="1200" dirty="0"/>
              <a:t>): week 50</a:t>
            </a:r>
          </a:p>
          <a:p>
            <a:pPr>
              <a:spcBef>
                <a:spcPts val="700"/>
              </a:spcBef>
              <a:spcAft>
                <a:spcPts val="600"/>
              </a:spcAft>
            </a:pPr>
            <a:r>
              <a:rPr lang="en-US" sz="1400" u="sng" dirty="0"/>
              <a:t>AS </a:t>
            </a:r>
            <a:r>
              <a:rPr lang="en-US" sz="1400" u="sng" dirty="0" err="1"/>
              <a:t>Installatie</a:t>
            </a:r>
            <a:endParaRPr lang="en-US" sz="1400" u="sng" dirty="0"/>
          </a:p>
          <a:p>
            <a:pPr>
              <a:spcBef>
                <a:spcPts val="700"/>
              </a:spcBef>
              <a:spcAft>
                <a:spcPts val="600"/>
              </a:spcAft>
            </a:pPr>
            <a:r>
              <a:rPr lang="en-US" sz="1200" dirty="0"/>
              <a:t>Start: week 20 </a:t>
            </a:r>
          </a:p>
          <a:p>
            <a:pPr>
              <a:spcBef>
                <a:spcPts val="700"/>
              </a:spcBef>
              <a:spcAft>
                <a:spcPts val="600"/>
              </a:spcAft>
            </a:pPr>
            <a:r>
              <a:rPr lang="en-US" sz="1200" dirty="0" err="1"/>
              <a:t>Oplevering</a:t>
            </a:r>
            <a:r>
              <a:rPr lang="en-US" sz="1200" dirty="0"/>
              <a:t> (</a:t>
            </a:r>
            <a:r>
              <a:rPr lang="en-US" sz="1200" dirty="0" err="1"/>
              <a:t>ovb</a:t>
            </a:r>
            <a:r>
              <a:rPr lang="en-US" sz="1200" dirty="0"/>
              <a:t>): week 49</a:t>
            </a:r>
          </a:p>
          <a:p>
            <a:pPr>
              <a:spcBef>
                <a:spcPts val="700"/>
              </a:spcBef>
              <a:spcAft>
                <a:spcPts val="600"/>
              </a:spcAft>
            </a:pPr>
            <a:r>
              <a:rPr lang="en-US" sz="1400" u="sng" dirty="0" err="1"/>
              <a:t>Pluimers</a:t>
            </a:r>
            <a:endParaRPr lang="en-US" sz="1400" u="sng" dirty="0"/>
          </a:p>
          <a:p>
            <a:pPr>
              <a:spcBef>
                <a:spcPts val="700"/>
              </a:spcBef>
              <a:spcAft>
                <a:spcPts val="600"/>
              </a:spcAft>
            </a:pPr>
            <a:r>
              <a:rPr lang="en-US" sz="1200" dirty="0"/>
              <a:t>Start: week 31</a:t>
            </a:r>
          </a:p>
          <a:p>
            <a:pPr>
              <a:spcBef>
                <a:spcPts val="700"/>
              </a:spcBef>
              <a:spcAft>
                <a:spcPts val="600"/>
              </a:spcAft>
            </a:pPr>
            <a:r>
              <a:rPr lang="en-US" sz="1200" dirty="0" err="1"/>
              <a:t>Oplevering</a:t>
            </a:r>
            <a:r>
              <a:rPr lang="en-US" sz="1200" dirty="0"/>
              <a:t> (</a:t>
            </a:r>
            <a:r>
              <a:rPr lang="en-US" sz="1200" dirty="0" err="1"/>
              <a:t>ovb</a:t>
            </a:r>
            <a:r>
              <a:rPr lang="en-US" sz="1200" dirty="0"/>
              <a:t>): week 35</a:t>
            </a:r>
          </a:p>
          <a:p>
            <a:pPr>
              <a:spcBef>
                <a:spcPts val="700"/>
              </a:spcBef>
              <a:spcAft>
                <a:spcPts val="600"/>
              </a:spcAft>
            </a:pPr>
            <a:r>
              <a:rPr lang="en-US" sz="1400" u="sng" dirty="0" err="1"/>
              <a:t>Hinfelaar</a:t>
            </a:r>
            <a:br>
              <a:rPr lang="en-US" sz="1400" u="sng" dirty="0"/>
            </a:br>
            <a:r>
              <a:rPr lang="en-US" sz="1200" dirty="0"/>
              <a:t>Start: week 31</a:t>
            </a:r>
          </a:p>
          <a:p>
            <a:pPr>
              <a:spcBef>
                <a:spcPts val="700"/>
              </a:spcBef>
              <a:spcAft>
                <a:spcPts val="600"/>
              </a:spcAft>
            </a:pPr>
            <a:r>
              <a:rPr lang="en-US" sz="1200" dirty="0" err="1"/>
              <a:t>Oplevering</a:t>
            </a:r>
            <a:r>
              <a:rPr lang="en-US" sz="1200" dirty="0"/>
              <a:t> (</a:t>
            </a:r>
            <a:r>
              <a:rPr lang="en-US" sz="1200" dirty="0" err="1"/>
              <a:t>ovb</a:t>
            </a:r>
            <a:r>
              <a:rPr lang="en-US" sz="1200" dirty="0"/>
              <a:t>): week 49</a:t>
            </a:r>
          </a:p>
          <a:p>
            <a:pPr>
              <a:spcBef>
                <a:spcPts val="700"/>
              </a:spcBef>
              <a:spcAft>
                <a:spcPts val="600"/>
              </a:spcAft>
            </a:pPr>
            <a:endParaRPr lang="en-US" sz="1400" u="sng" dirty="0"/>
          </a:p>
          <a:p>
            <a:pPr>
              <a:spcBef>
                <a:spcPts val="700"/>
              </a:spcBef>
              <a:spcAft>
                <a:spcPts val="600"/>
              </a:spcAft>
            </a:pPr>
            <a:endParaRPr lang="en-US" sz="1200" dirty="0"/>
          </a:p>
        </p:txBody>
      </p:sp>
      <p:sp>
        <p:nvSpPr>
          <p:cNvPr id="6" name="Slide Number Placeholder 5">
            <a:extLst>
              <a:ext uri="{FF2B5EF4-FFF2-40B4-BE49-F238E27FC236}">
                <a16:creationId xmlns:a16="http://schemas.microsoft.com/office/drawing/2014/main" id="{6CE59DB5-9DCB-82A7-FE6F-888E915545E6}"/>
              </a:ext>
            </a:extLst>
          </p:cNvPr>
          <p:cNvSpPr>
            <a:spLocks noGrp="1"/>
          </p:cNvSpPr>
          <p:nvPr>
            <p:ph type="sldNum" sz="quarter" idx="12"/>
          </p:nvPr>
        </p:nvSpPr>
        <p:spPr>
          <a:xfrm>
            <a:off x="11567592" y="6428232"/>
            <a:ext cx="493776" cy="365760"/>
          </a:xfrm>
        </p:spPr>
        <p:txBody>
          <a:bodyPr vert="horz" lIns="91440" tIns="45720" rIns="91440" bIns="45720" rtlCol="0" anchor="ctr">
            <a:normAutofit/>
          </a:bodyPr>
          <a:lstStyle/>
          <a:p>
            <a:pPr>
              <a:spcAft>
                <a:spcPts val="600"/>
              </a:spcAft>
            </a:pPr>
            <a:fld id="{CC057153-B650-4DEB-B370-79DDCFDCE934}" type="slidenum">
              <a:rPr lang="en-US" smtClean="0"/>
              <a:pPr>
                <a:spcAft>
                  <a:spcPts val="600"/>
                </a:spcAft>
              </a:pPr>
              <a:t>6</a:t>
            </a:fld>
            <a:endParaRPr lang="en-US"/>
          </a:p>
        </p:txBody>
      </p:sp>
      <p:pic>
        <p:nvPicPr>
          <p:cNvPr id="7" name="Content Placeholder 6" descr="Een nieuw arbeidscontract">
            <a:extLst>
              <a:ext uri="{FF2B5EF4-FFF2-40B4-BE49-F238E27FC236}">
                <a16:creationId xmlns:a16="http://schemas.microsoft.com/office/drawing/2014/main" id="{69B709DE-D90C-57B5-C1D5-025E8BFBA76A}"/>
              </a:ext>
            </a:extLst>
          </p:cNvPr>
          <p:cNvPicPr>
            <a:picLocks noGrp="1" noChangeAspect="1"/>
          </p:cNvPicPr>
          <p:nvPr>
            <p:ph idx="1"/>
          </p:nvPr>
        </p:nvPicPr>
        <p:blipFill>
          <a:blip r:embed="rId3"/>
          <a:srcRect l="13272" r="17745"/>
          <a:stretch>
            <a:fillRect/>
          </a:stretch>
        </p:blipFill>
        <p:spPr>
          <a:xfrm>
            <a:off x="6194513" y="776036"/>
            <a:ext cx="5866854" cy="5676965"/>
          </a:xfrm>
          <a:prstGeom prst="rect">
            <a:avLst/>
          </a:prstGeom>
          <a:noFill/>
        </p:spPr>
      </p:pic>
      <p:pic>
        <p:nvPicPr>
          <p:cNvPr id="4" name="Afbeelding 3" descr="Afbeelding met tekst, Lettertype, schermopname, logo&#10;&#10;Door AI gegenereerde inhoud is mogelijk onjuist.">
            <a:extLst>
              <a:ext uri="{FF2B5EF4-FFF2-40B4-BE49-F238E27FC236}">
                <a16:creationId xmlns:a16="http://schemas.microsoft.com/office/drawing/2014/main" id="{7B876FB3-DD34-659D-6A80-709645846A94}"/>
              </a:ext>
            </a:extLst>
          </p:cNvPr>
          <p:cNvPicPr>
            <a:picLocks noChangeAspect="1"/>
          </p:cNvPicPr>
          <p:nvPr/>
        </p:nvPicPr>
        <p:blipFill>
          <a:blip r:embed="rId4"/>
          <a:stretch>
            <a:fillRect/>
          </a:stretch>
        </p:blipFill>
        <p:spPr>
          <a:xfrm>
            <a:off x="186483" y="6210625"/>
            <a:ext cx="1480705" cy="479715"/>
          </a:xfrm>
          <a:prstGeom prst="rect">
            <a:avLst/>
          </a:prstGeom>
        </p:spPr>
      </p:pic>
      <p:sp>
        <p:nvSpPr>
          <p:cNvPr id="3" name="Tijdelijke aanduiding voor datum 2">
            <a:extLst>
              <a:ext uri="{FF2B5EF4-FFF2-40B4-BE49-F238E27FC236}">
                <a16:creationId xmlns:a16="http://schemas.microsoft.com/office/drawing/2014/main" id="{01D93984-57D9-C410-4E54-473F61E890DC}"/>
              </a:ext>
            </a:extLst>
          </p:cNvPr>
          <p:cNvSpPr>
            <a:spLocks noGrp="1"/>
          </p:cNvSpPr>
          <p:nvPr>
            <p:ph type="dt" sz="half" idx="10"/>
          </p:nvPr>
        </p:nvSpPr>
        <p:spPr/>
        <p:txBody>
          <a:bodyPr/>
          <a:lstStyle/>
          <a:p>
            <a:pPr rtl="0"/>
            <a:fld id="{1414D92B-465E-D940-8C8D-AEF727EBE1EB}" type="datetime1">
              <a:rPr lang="nl-NL" smtClean="0"/>
              <a:t>30-3-2026</a:t>
            </a:fld>
            <a:endParaRPr lang="en-US"/>
          </a:p>
        </p:txBody>
      </p:sp>
    </p:spTree>
    <p:extLst>
      <p:ext uri="{BB962C8B-B14F-4D97-AF65-F5344CB8AC3E}">
        <p14:creationId xmlns:p14="http://schemas.microsoft.com/office/powerpoint/2010/main" val="342468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446D1-EFD8-55D7-096C-F9FD67319672}"/>
            </a:ext>
          </a:extLst>
        </p:cNvPr>
        <p:cNvGrpSpPr/>
        <p:nvPr/>
      </p:nvGrpSpPr>
      <p:grpSpPr>
        <a:xfrm>
          <a:off x="0" y="0"/>
          <a:ext cx="0" cy="0"/>
          <a:chOff x="0" y="0"/>
          <a:chExt cx="0" cy="0"/>
        </a:xfrm>
      </p:grpSpPr>
      <p:sp>
        <p:nvSpPr>
          <p:cNvPr id="3" name="Parallellogram 17">
            <a:extLst>
              <a:ext uri="{FF2B5EF4-FFF2-40B4-BE49-F238E27FC236}">
                <a16:creationId xmlns:a16="http://schemas.microsoft.com/office/drawing/2014/main" id="{A43E0787-DE08-51DE-9C5E-09B1724EF171}"/>
              </a:ext>
            </a:extLst>
          </p:cNvPr>
          <p:cNvSpPr/>
          <p:nvPr/>
        </p:nvSpPr>
        <p:spPr>
          <a:xfrm>
            <a:off x="6826504" y="-1"/>
            <a:ext cx="5373767" cy="6859935"/>
          </a:xfrm>
          <a:custGeom>
            <a:avLst/>
            <a:gdLst>
              <a:gd name="csX0" fmla="*/ 0 w 5125796"/>
              <a:gd name="csY0" fmla="*/ 3853982 h 3853982"/>
              <a:gd name="csX1" fmla="*/ 963496 w 5125796"/>
              <a:gd name="csY1" fmla="*/ 0 h 3853982"/>
              <a:gd name="csX2" fmla="*/ 5125796 w 5125796"/>
              <a:gd name="csY2" fmla="*/ 0 h 3853982"/>
              <a:gd name="csX3" fmla="*/ 4162301 w 5125796"/>
              <a:gd name="csY3" fmla="*/ 3853982 h 3853982"/>
              <a:gd name="csX4" fmla="*/ 0 w 5125796"/>
              <a:gd name="csY4" fmla="*/ 3853982 h 3853982"/>
              <a:gd name="csX0" fmla="*/ 0 w 6586381"/>
              <a:gd name="csY0" fmla="*/ 4995448 h 4995448"/>
              <a:gd name="csX1" fmla="*/ 2424081 w 6586381"/>
              <a:gd name="csY1" fmla="*/ 0 h 4995448"/>
              <a:gd name="csX2" fmla="*/ 6586381 w 6586381"/>
              <a:gd name="csY2" fmla="*/ 0 h 4995448"/>
              <a:gd name="csX3" fmla="*/ 5622886 w 6586381"/>
              <a:gd name="csY3" fmla="*/ 3853982 h 4995448"/>
              <a:gd name="csX4" fmla="*/ 0 w 6586381"/>
              <a:gd name="csY4" fmla="*/ 4995448 h 4995448"/>
              <a:gd name="csX0" fmla="*/ 0 w 6586381"/>
              <a:gd name="csY0" fmla="*/ 4995448 h 4995448"/>
              <a:gd name="csX1" fmla="*/ 2424081 w 6586381"/>
              <a:gd name="csY1" fmla="*/ 0 h 4995448"/>
              <a:gd name="csX2" fmla="*/ 6586381 w 6586381"/>
              <a:gd name="csY2" fmla="*/ 0 h 4995448"/>
              <a:gd name="csX3" fmla="*/ 5131933 w 6586381"/>
              <a:gd name="csY3" fmla="*/ 4983174 h 4995448"/>
              <a:gd name="csX4" fmla="*/ 0 w 6586381"/>
              <a:gd name="csY4" fmla="*/ 4995448 h 4995448"/>
              <a:gd name="csX0" fmla="*/ 0 w 5156481"/>
              <a:gd name="csY0" fmla="*/ 6873343 h 6873343"/>
              <a:gd name="csX1" fmla="*/ 2424081 w 5156481"/>
              <a:gd name="csY1" fmla="*/ 1877895 h 6873343"/>
              <a:gd name="csX2" fmla="*/ 5156481 w 5156481"/>
              <a:gd name="csY2" fmla="*/ 0 h 6873343"/>
              <a:gd name="csX3" fmla="*/ 5131933 w 5156481"/>
              <a:gd name="csY3" fmla="*/ 6861069 h 6873343"/>
              <a:gd name="csX4" fmla="*/ 0 w 5156481"/>
              <a:gd name="csY4" fmla="*/ 6873343 h 6873343"/>
              <a:gd name="csX0" fmla="*/ 0 w 5156481"/>
              <a:gd name="csY0" fmla="*/ 6879480 h 6879480"/>
              <a:gd name="csX1" fmla="*/ 3743517 w 5156481"/>
              <a:gd name="csY1" fmla="*/ 0 h 6879480"/>
              <a:gd name="csX2" fmla="*/ 5156481 w 5156481"/>
              <a:gd name="csY2" fmla="*/ 6137 h 6879480"/>
              <a:gd name="csX3" fmla="*/ 5131933 w 5156481"/>
              <a:gd name="csY3" fmla="*/ 6867206 h 6879480"/>
              <a:gd name="csX4" fmla="*/ 0 w 5156481"/>
              <a:gd name="csY4" fmla="*/ 6879480 h 6879480"/>
              <a:gd name="csX0" fmla="*/ 0 w 5426505"/>
              <a:gd name="csY0" fmla="*/ 6867206 h 6867206"/>
              <a:gd name="csX1" fmla="*/ 4013541 w 5426505"/>
              <a:gd name="csY1" fmla="*/ 0 h 6867206"/>
              <a:gd name="csX2" fmla="*/ 5426505 w 5426505"/>
              <a:gd name="csY2" fmla="*/ 6137 h 6867206"/>
              <a:gd name="csX3" fmla="*/ 5401957 w 5426505"/>
              <a:gd name="csY3" fmla="*/ 6867206 h 6867206"/>
              <a:gd name="csX4" fmla="*/ 0 w 5426505"/>
              <a:gd name="csY4" fmla="*/ 6867206 h 6867206"/>
              <a:gd name="csX0" fmla="*/ 0 w 5426505"/>
              <a:gd name="csY0" fmla="*/ 6861069 h 6861069"/>
              <a:gd name="csX1" fmla="*/ 4051205 w 5426505"/>
              <a:gd name="csY1" fmla="*/ 2232 h 6861069"/>
              <a:gd name="csX2" fmla="*/ 5426505 w 5426505"/>
              <a:gd name="csY2" fmla="*/ 0 h 6861069"/>
              <a:gd name="csX3" fmla="*/ 5401957 w 5426505"/>
              <a:gd name="csY3" fmla="*/ 6861069 h 6861069"/>
              <a:gd name="csX4" fmla="*/ 0 w 5426505"/>
              <a:gd name="csY4" fmla="*/ 6861069 h 6861069"/>
              <a:gd name="csX0" fmla="*/ 0 w 5426505"/>
              <a:gd name="csY0" fmla="*/ 6875576 h 6875576"/>
              <a:gd name="csX1" fmla="*/ 4011448 w 5426505"/>
              <a:gd name="csY1" fmla="*/ 0 h 6875576"/>
              <a:gd name="csX2" fmla="*/ 5426505 w 5426505"/>
              <a:gd name="csY2" fmla="*/ 14507 h 6875576"/>
              <a:gd name="csX3" fmla="*/ 5401957 w 5426505"/>
              <a:gd name="csY3" fmla="*/ 6875576 h 6875576"/>
              <a:gd name="csX4" fmla="*/ 0 w 5426505"/>
              <a:gd name="csY4" fmla="*/ 6875576 h 6875576"/>
              <a:gd name="csX0" fmla="*/ 0 w 5426505"/>
              <a:gd name="csY0" fmla="*/ 6892316 h 6892316"/>
              <a:gd name="csX1" fmla="*/ 4021910 w 5426505"/>
              <a:gd name="csY1" fmla="*/ 0 h 6892316"/>
              <a:gd name="csX2" fmla="*/ 5426505 w 5426505"/>
              <a:gd name="csY2" fmla="*/ 31247 h 6892316"/>
              <a:gd name="csX3" fmla="*/ 5401957 w 5426505"/>
              <a:gd name="csY3" fmla="*/ 6892316 h 6892316"/>
              <a:gd name="csX4" fmla="*/ 0 w 5426505"/>
              <a:gd name="csY4" fmla="*/ 6892316 h 6892316"/>
              <a:gd name="csX0" fmla="*/ 0 w 5426505"/>
              <a:gd name="csY0" fmla="*/ 6898593 h 6898593"/>
              <a:gd name="csX1" fmla="*/ 4009355 w 5426505"/>
              <a:gd name="csY1" fmla="*/ 0 h 6898593"/>
              <a:gd name="csX2" fmla="*/ 5426505 w 5426505"/>
              <a:gd name="csY2" fmla="*/ 37524 h 6898593"/>
              <a:gd name="csX3" fmla="*/ 5401957 w 5426505"/>
              <a:gd name="csY3" fmla="*/ 6898593 h 6898593"/>
              <a:gd name="csX4" fmla="*/ 0 w 5426505"/>
              <a:gd name="csY4" fmla="*/ 6898593 h 6898593"/>
              <a:gd name="csX0" fmla="*/ 0 w 5423666"/>
              <a:gd name="csY0" fmla="*/ 6898593 h 6898593"/>
              <a:gd name="csX1" fmla="*/ 4009355 w 5423666"/>
              <a:gd name="csY1" fmla="*/ 0 h 6898593"/>
              <a:gd name="csX2" fmla="*/ 5423666 w 5423666"/>
              <a:gd name="csY2" fmla="*/ 6287 h 6898593"/>
              <a:gd name="csX3" fmla="*/ 5401957 w 5423666"/>
              <a:gd name="csY3" fmla="*/ 6898593 h 6898593"/>
              <a:gd name="csX4" fmla="*/ 0 w 5423666"/>
              <a:gd name="csY4" fmla="*/ 6898593 h 6898593"/>
              <a:gd name="csX0" fmla="*/ 0 w 5423666"/>
              <a:gd name="csY0" fmla="*/ 6898593 h 6918164"/>
              <a:gd name="csX1" fmla="*/ 4009355 w 5423666"/>
              <a:gd name="csY1" fmla="*/ 0 h 6918164"/>
              <a:gd name="csX2" fmla="*/ 5423666 w 5423666"/>
              <a:gd name="csY2" fmla="*/ 6287 h 6918164"/>
              <a:gd name="csX3" fmla="*/ 5408442 w 5423666"/>
              <a:gd name="csY3" fmla="*/ 6918164 h 6918164"/>
              <a:gd name="csX4" fmla="*/ 0 w 5423666"/>
              <a:gd name="csY4" fmla="*/ 6898593 h 6918164"/>
              <a:gd name="csX0" fmla="*/ 0 w 5397162"/>
              <a:gd name="csY0" fmla="*/ 6908591 h 6918164"/>
              <a:gd name="csX1" fmla="*/ 3982851 w 5397162"/>
              <a:gd name="csY1" fmla="*/ 0 h 6918164"/>
              <a:gd name="csX2" fmla="*/ 5397162 w 5397162"/>
              <a:gd name="csY2" fmla="*/ 6287 h 6918164"/>
              <a:gd name="csX3" fmla="*/ 5381938 w 5397162"/>
              <a:gd name="csY3" fmla="*/ 6918164 h 6918164"/>
              <a:gd name="csX4" fmla="*/ 0 w 5397162"/>
              <a:gd name="csY4" fmla="*/ 6908591 h 6918164"/>
              <a:gd name="csX0" fmla="*/ 0 w 5317649"/>
              <a:gd name="csY0" fmla="*/ 6921922 h 6921922"/>
              <a:gd name="csX1" fmla="*/ 3903338 w 5317649"/>
              <a:gd name="csY1" fmla="*/ 0 h 6921922"/>
              <a:gd name="csX2" fmla="*/ 5317649 w 5317649"/>
              <a:gd name="csY2" fmla="*/ 6287 h 6921922"/>
              <a:gd name="csX3" fmla="*/ 5302425 w 5317649"/>
              <a:gd name="csY3" fmla="*/ 6918164 h 6921922"/>
              <a:gd name="csX4" fmla="*/ 0 w 5317649"/>
              <a:gd name="csY4" fmla="*/ 6921922 h 6921922"/>
              <a:gd name="csX0" fmla="*/ 0 w 5380597"/>
              <a:gd name="csY0" fmla="*/ 6905259 h 6918164"/>
              <a:gd name="csX1" fmla="*/ 3966286 w 5380597"/>
              <a:gd name="csY1" fmla="*/ 0 h 6918164"/>
              <a:gd name="csX2" fmla="*/ 5380597 w 5380597"/>
              <a:gd name="csY2" fmla="*/ 6287 h 6918164"/>
              <a:gd name="csX3" fmla="*/ 5365373 w 5380597"/>
              <a:gd name="csY3" fmla="*/ 6918164 h 6918164"/>
              <a:gd name="csX4" fmla="*/ 0 w 5380597"/>
              <a:gd name="csY4" fmla="*/ 6905259 h 6918164"/>
              <a:gd name="csX0" fmla="*/ 0 w 5380597"/>
              <a:gd name="csY0" fmla="*/ 6905259 h 6928162"/>
              <a:gd name="csX1" fmla="*/ 3966286 w 5380597"/>
              <a:gd name="csY1" fmla="*/ 0 h 6928162"/>
              <a:gd name="csX2" fmla="*/ 5380597 w 5380597"/>
              <a:gd name="csY2" fmla="*/ 6287 h 6928162"/>
              <a:gd name="csX3" fmla="*/ 5375312 w 5380597"/>
              <a:gd name="csY3" fmla="*/ 6928162 h 6928162"/>
              <a:gd name="csX4" fmla="*/ 0 w 5380597"/>
              <a:gd name="csY4" fmla="*/ 6905259 h 6928162"/>
              <a:gd name="csX0" fmla="*/ 0 w 5380597"/>
              <a:gd name="csY0" fmla="*/ 6908592 h 6931495"/>
              <a:gd name="csX1" fmla="*/ 3966286 w 5380597"/>
              <a:gd name="csY1" fmla="*/ 0 h 6931495"/>
              <a:gd name="csX2" fmla="*/ 5380597 w 5380597"/>
              <a:gd name="csY2" fmla="*/ 9620 h 6931495"/>
              <a:gd name="csX3" fmla="*/ 5375312 w 5380597"/>
              <a:gd name="csY3" fmla="*/ 6931495 h 6931495"/>
              <a:gd name="csX4" fmla="*/ 0 w 5380597"/>
              <a:gd name="csY4" fmla="*/ 6908592 h 6931495"/>
              <a:gd name="csX0" fmla="*/ 0 w 5382383"/>
              <a:gd name="csY0" fmla="*/ 6908592 h 6931495"/>
              <a:gd name="csX1" fmla="*/ 3966286 w 5382383"/>
              <a:gd name="csY1" fmla="*/ 0 h 6931495"/>
              <a:gd name="csX2" fmla="*/ 5382383 w 5382383"/>
              <a:gd name="csY2" fmla="*/ 637 h 6931495"/>
              <a:gd name="csX3" fmla="*/ 5375312 w 5382383"/>
              <a:gd name="csY3" fmla="*/ 6931495 h 6931495"/>
              <a:gd name="csX4" fmla="*/ 0 w 5382383"/>
              <a:gd name="csY4" fmla="*/ 6908592 h 6931495"/>
              <a:gd name="csX0" fmla="*/ 0 w 5382383"/>
              <a:gd name="csY0" fmla="*/ 6908592 h 6931495"/>
              <a:gd name="csX1" fmla="*/ 3964500 w 5382383"/>
              <a:gd name="csY1" fmla="*/ 0 h 6931495"/>
              <a:gd name="csX2" fmla="*/ 5382383 w 5382383"/>
              <a:gd name="csY2" fmla="*/ 637 h 6931495"/>
              <a:gd name="csX3" fmla="*/ 5375312 w 5382383"/>
              <a:gd name="csY3" fmla="*/ 6931495 h 6931495"/>
              <a:gd name="csX4" fmla="*/ 0 w 5382383"/>
              <a:gd name="csY4" fmla="*/ 6908592 h 6931495"/>
              <a:gd name="csX0" fmla="*/ 0 w 5384652"/>
              <a:gd name="csY0" fmla="*/ 6904027 h 6931495"/>
              <a:gd name="csX1" fmla="*/ 3966769 w 5384652"/>
              <a:gd name="csY1" fmla="*/ 0 h 6931495"/>
              <a:gd name="csX2" fmla="*/ 5384652 w 5384652"/>
              <a:gd name="csY2" fmla="*/ 637 h 6931495"/>
              <a:gd name="csX3" fmla="*/ 5377581 w 5384652"/>
              <a:gd name="csY3" fmla="*/ 6931495 h 6931495"/>
              <a:gd name="csX4" fmla="*/ 0 w 5384652"/>
              <a:gd name="csY4" fmla="*/ 6904027 h 6931495"/>
              <a:gd name="csX0" fmla="*/ 0 w 5373767"/>
              <a:gd name="csY0" fmla="*/ 6897457 h 6931495"/>
              <a:gd name="csX1" fmla="*/ 3955884 w 5373767"/>
              <a:gd name="csY1" fmla="*/ 0 h 6931495"/>
              <a:gd name="csX2" fmla="*/ 5373767 w 5373767"/>
              <a:gd name="csY2" fmla="*/ 637 h 6931495"/>
              <a:gd name="csX3" fmla="*/ 5366696 w 5373767"/>
              <a:gd name="csY3" fmla="*/ 6931495 h 6931495"/>
              <a:gd name="csX4" fmla="*/ 0 w 5373767"/>
              <a:gd name="csY4" fmla="*/ 6897457 h 6931495"/>
              <a:gd name="csX0" fmla="*/ 0 w 5373767"/>
              <a:gd name="csY0" fmla="*/ 6897457 h 6900540"/>
              <a:gd name="csX1" fmla="*/ 3955884 w 5373767"/>
              <a:gd name="csY1" fmla="*/ 0 h 6900540"/>
              <a:gd name="csX2" fmla="*/ 5373767 w 5373767"/>
              <a:gd name="csY2" fmla="*/ 637 h 6900540"/>
              <a:gd name="csX3" fmla="*/ 5362300 w 5373767"/>
              <a:gd name="csY3" fmla="*/ 6900540 h 6900540"/>
              <a:gd name="csX4" fmla="*/ 0 w 5373767"/>
              <a:gd name="csY4" fmla="*/ 6897457 h 6900540"/>
            </a:gdLst>
            <a:ahLst/>
            <a:cxnLst>
              <a:cxn ang="0">
                <a:pos x="csX0" y="csY0"/>
              </a:cxn>
              <a:cxn ang="0">
                <a:pos x="csX1" y="csY1"/>
              </a:cxn>
              <a:cxn ang="0">
                <a:pos x="csX2" y="csY2"/>
              </a:cxn>
              <a:cxn ang="0">
                <a:pos x="csX3" y="csY3"/>
              </a:cxn>
              <a:cxn ang="0">
                <a:pos x="csX4" y="csY4"/>
              </a:cxn>
            </a:cxnLst>
            <a:rect l="l" t="t" r="r" b="b"/>
            <a:pathLst>
              <a:path w="5373767" h="6900540">
                <a:moveTo>
                  <a:pt x="0" y="6897457"/>
                </a:moveTo>
                <a:lnTo>
                  <a:pt x="3955884" y="0"/>
                </a:lnTo>
                <a:lnTo>
                  <a:pt x="5373767" y="637"/>
                </a:lnTo>
                <a:cubicBezTo>
                  <a:pt x="5365584" y="2287660"/>
                  <a:pt x="5370483" y="4613517"/>
                  <a:pt x="5362300" y="6900540"/>
                </a:cubicBezTo>
                <a:lnTo>
                  <a:pt x="0" y="6897457"/>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nl-NL" dirty="0">
              <a:ln>
                <a:noFill/>
              </a:ln>
            </a:endParaRPr>
          </a:p>
        </p:txBody>
      </p:sp>
      <p:pic>
        <p:nvPicPr>
          <p:cNvPr id="23" name="Graphic 22">
            <a:extLst>
              <a:ext uri="{FF2B5EF4-FFF2-40B4-BE49-F238E27FC236}">
                <a16:creationId xmlns:a16="http://schemas.microsoft.com/office/drawing/2014/main" id="{24353773-0C81-5867-33B5-E3A636517E39}"/>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flipH="1" flipV="1">
            <a:off x="7689437" y="-579653"/>
            <a:ext cx="4211274" cy="3792350"/>
          </a:xfrm>
          <a:prstGeom prst="rect">
            <a:avLst/>
          </a:prstGeom>
        </p:spPr>
      </p:pic>
      <p:sp>
        <p:nvSpPr>
          <p:cNvPr id="5" name="Tijdelijke aanduiding voor inhoud 4">
            <a:extLst>
              <a:ext uri="{FF2B5EF4-FFF2-40B4-BE49-F238E27FC236}">
                <a16:creationId xmlns:a16="http://schemas.microsoft.com/office/drawing/2014/main" id="{855AE65C-8DA6-A34F-79E8-68D9F6076FF0}"/>
              </a:ext>
            </a:extLst>
          </p:cNvPr>
          <p:cNvSpPr>
            <a:spLocks noGrp="1"/>
          </p:cNvSpPr>
          <p:nvPr>
            <p:ph idx="1"/>
          </p:nvPr>
        </p:nvSpPr>
        <p:spPr>
          <a:xfrm>
            <a:off x="838200" y="1825625"/>
            <a:ext cx="7848600" cy="4351338"/>
          </a:xfrm>
        </p:spPr>
        <p:txBody>
          <a:bodyPr/>
          <a:lstStyle/>
          <a:p>
            <a:pPr>
              <a:lnSpc>
                <a:spcPct val="107000"/>
              </a:lnSpc>
              <a:spcAft>
                <a:spcPts val="0"/>
              </a:spcAft>
            </a:pPr>
            <a:r>
              <a:rPr lang="nl-NL" b="1" dirty="0">
                <a:solidFill>
                  <a:schemeClr val="tx1"/>
                </a:solidFill>
              </a:rPr>
              <a:t>Peter van der Born </a:t>
            </a:r>
            <a:r>
              <a:rPr lang="nl-NL" b="1" dirty="0">
                <a:solidFill>
                  <a:schemeClr val="bg1">
                    <a:lumMod val="50000"/>
                  </a:schemeClr>
                </a:solidFill>
              </a:rPr>
              <a:t>(projectleider) </a:t>
            </a:r>
          </a:p>
          <a:p>
            <a:pPr marL="0" indent="0">
              <a:buNone/>
            </a:pPr>
            <a:endParaRPr lang="nl-NL" dirty="0"/>
          </a:p>
        </p:txBody>
      </p:sp>
      <p:sp>
        <p:nvSpPr>
          <p:cNvPr id="9" name="Titel 8">
            <a:extLst>
              <a:ext uri="{FF2B5EF4-FFF2-40B4-BE49-F238E27FC236}">
                <a16:creationId xmlns:a16="http://schemas.microsoft.com/office/drawing/2014/main" id="{D3327430-F7E0-3277-3E15-3E8D2CE90F6A}"/>
              </a:ext>
            </a:extLst>
          </p:cNvPr>
          <p:cNvSpPr>
            <a:spLocks noGrp="1"/>
          </p:cNvSpPr>
          <p:nvPr>
            <p:ph type="title"/>
          </p:nvPr>
        </p:nvSpPr>
        <p:spPr>
          <a:xfrm>
            <a:off x="838200" y="306703"/>
            <a:ext cx="7848600" cy="1325563"/>
          </a:xfrm>
        </p:spPr>
        <p:txBody>
          <a:bodyPr/>
          <a:lstStyle/>
          <a:p>
            <a:r>
              <a:rPr lang="nl-NL" dirty="0"/>
              <a:t>Pasman</a:t>
            </a:r>
          </a:p>
        </p:txBody>
      </p:sp>
      <p:pic>
        <p:nvPicPr>
          <p:cNvPr id="4" name="Afbeelding 3" descr="back1.jpg">
            <a:extLst>
              <a:ext uri="{FF2B5EF4-FFF2-40B4-BE49-F238E27FC236}">
                <a16:creationId xmlns:a16="http://schemas.microsoft.com/office/drawing/2014/main" id="{D09DAC8D-35AE-D9AF-749B-473E3A050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2951" t="64388" r="2210" b="5259"/>
          <a:stretch/>
        </p:blipFill>
        <p:spPr>
          <a:xfrm>
            <a:off x="436763" y="4724400"/>
            <a:ext cx="3269673" cy="2133600"/>
          </a:xfrm>
          <a:prstGeom prst="rect">
            <a:avLst/>
          </a:prstGeom>
        </p:spPr>
      </p:pic>
    </p:spTree>
    <p:extLst>
      <p:ext uri="{BB962C8B-B14F-4D97-AF65-F5344CB8AC3E}">
        <p14:creationId xmlns:p14="http://schemas.microsoft.com/office/powerpoint/2010/main" val="32174994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5F383-298B-5778-C9D0-1D7953722015}"/>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E67E586F-C141-EE87-892F-5C2E70DE3D85}"/>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78A9E3A1-BC6C-ECDD-9A1A-83F86EE1D77C}"/>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684A3BF3-FA86-80A6-3895-789DEDC6669B}"/>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7281E8AE-1A04-D645-84FB-6CD852A6EF3F}"/>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DE7674FC-CEBC-6E11-E80F-D09F748018DD}"/>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62ACB72A-A15E-8FE5-5945-D08B274DD0EF}"/>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E95ABB5E-B8A1-7726-84E2-4936DD07A262}"/>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94A4DA4E-AAED-268B-57C2-B19AB5AC2D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3BF4E1AD-F8A2-F549-D3AE-6AF62160733D}"/>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8</a:t>
            </a:fld>
            <a:endParaRPr lang="nl-NL" dirty="0"/>
          </a:p>
        </p:txBody>
      </p:sp>
      <p:sp>
        <p:nvSpPr>
          <p:cNvPr id="2" name="Titel 1">
            <a:extLst>
              <a:ext uri="{FF2B5EF4-FFF2-40B4-BE49-F238E27FC236}">
                <a16:creationId xmlns:a16="http://schemas.microsoft.com/office/drawing/2014/main" id="{BE2D734F-8FB3-F06D-32FE-5398BB2F805B}"/>
              </a:ext>
            </a:extLst>
          </p:cNvPr>
          <p:cNvSpPr txBox="1">
            <a:spLocks/>
          </p:cNvSpPr>
          <p:nvPr/>
        </p:nvSpPr>
        <p:spPr>
          <a:xfrm>
            <a:off x="534000" y="544564"/>
            <a:ext cx="11124000" cy="431800"/>
          </a:xfrm>
          <a:prstGeom prst="rect">
            <a:avLst/>
          </a:prstGeom>
        </p:spPr>
        <p:txBody>
          <a:bodyPr vert="horz" lIns="91440" tIns="45720" rIns="91440" bIns="45720" rtlCol="0" anchor="b">
            <a:normAutofit fontScale="90000" lnSpcReduction="20000"/>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r>
              <a:rPr lang="nl-NL" dirty="0"/>
              <a:t>Waar staan we nu</a:t>
            </a:r>
          </a:p>
        </p:txBody>
      </p:sp>
      <p:sp>
        <p:nvSpPr>
          <p:cNvPr id="4" name="Pijl: punthaak 3">
            <a:extLst>
              <a:ext uri="{FF2B5EF4-FFF2-40B4-BE49-F238E27FC236}">
                <a16:creationId xmlns:a16="http://schemas.microsoft.com/office/drawing/2014/main" id="{76A544EE-7822-288D-34D4-1473D96AA484}"/>
              </a:ext>
            </a:extLst>
          </p:cNvPr>
          <p:cNvSpPr/>
          <p:nvPr/>
        </p:nvSpPr>
        <p:spPr>
          <a:xfrm>
            <a:off x="129141" y="2653294"/>
            <a:ext cx="1585524"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1"/>
                </a:solidFill>
              </a:rPr>
              <a:t>Uitvraag Pasman</a:t>
            </a:r>
          </a:p>
        </p:txBody>
      </p:sp>
      <p:sp>
        <p:nvSpPr>
          <p:cNvPr id="8" name="Pijl: punthaak 7">
            <a:extLst>
              <a:ext uri="{FF2B5EF4-FFF2-40B4-BE49-F238E27FC236}">
                <a16:creationId xmlns:a16="http://schemas.microsoft.com/office/drawing/2014/main" id="{A35175C8-CF2A-CCDF-94EB-1CA52D01B3CB}"/>
              </a:ext>
            </a:extLst>
          </p:cNvPr>
          <p:cNvSpPr/>
          <p:nvPr/>
        </p:nvSpPr>
        <p:spPr>
          <a:xfrm>
            <a:off x="1532626" y="2643402"/>
            <a:ext cx="1336872"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Begroting opstellen</a:t>
            </a:r>
          </a:p>
        </p:txBody>
      </p:sp>
      <p:sp>
        <p:nvSpPr>
          <p:cNvPr id="9" name="Pijl: punthaak 8">
            <a:extLst>
              <a:ext uri="{FF2B5EF4-FFF2-40B4-BE49-F238E27FC236}">
                <a16:creationId xmlns:a16="http://schemas.microsoft.com/office/drawing/2014/main" id="{E6436C16-5478-6EB8-58B4-77C0590DB76E}"/>
              </a:ext>
            </a:extLst>
          </p:cNvPr>
          <p:cNvSpPr/>
          <p:nvPr/>
        </p:nvSpPr>
        <p:spPr>
          <a:xfrm>
            <a:off x="129141" y="1485915"/>
            <a:ext cx="1536329"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Q1 - 2025</a:t>
            </a:r>
          </a:p>
        </p:txBody>
      </p:sp>
      <p:sp>
        <p:nvSpPr>
          <p:cNvPr id="11" name="Pijl: punthaak 10">
            <a:extLst>
              <a:ext uri="{FF2B5EF4-FFF2-40B4-BE49-F238E27FC236}">
                <a16:creationId xmlns:a16="http://schemas.microsoft.com/office/drawing/2014/main" id="{8E9D77BB-F0D1-A3AB-A67A-95E09BB87D58}"/>
              </a:ext>
            </a:extLst>
          </p:cNvPr>
          <p:cNvSpPr/>
          <p:nvPr/>
        </p:nvSpPr>
        <p:spPr>
          <a:xfrm>
            <a:off x="1580080" y="1481153"/>
            <a:ext cx="1171115"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Q2 - 2025</a:t>
            </a:r>
          </a:p>
        </p:txBody>
      </p:sp>
      <p:sp>
        <p:nvSpPr>
          <p:cNvPr id="14" name="Pijl: punthaak 13">
            <a:extLst>
              <a:ext uri="{FF2B5EF4-FFF2-40B4-BE49-F238E27FC236}">
                <a16:creationId xmlns:a16="http://schemas.microsoft.com/office/drawing/2014/main" id="{806C38A1-B96B-DAE1-ECFC-051DA956915E}"/>
              </a:ext>
            </a:extLst>
          </p:cNvPr>
          <p:cNvSpPr/>
          <p:nvPr/>
        </p:nvSpPr>
        <p:spPr>
          <a:xfrm>
            <a:off x="7581957" y="3506574"/>
            <a:ext cx="4014430" cy="600088"/>
          </a:xfrm>
          <a:prstGeom prst="chevron">
            <a:avLst/>
          </a:prstGeom>
          <a:solidFill>
            <a:srgbClr val="0070C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Uitvoering project</a:t>
            </a:r>
          </a:p>
        </p:txBody>
      </p:sp>
      <p:sp>
        <p:nvSpPr>
          <p:cNvPr id="18" name="Ovaal 17">
            <a:extLst>
              <a:ext uri="{FF2B5EF4-FFF2-40B4-BE49-F238E27FC236}">
                <a16:creationId xmlns:a16="http://schemas.microsoft.com/office/drawing/2014/main" id="{46CCBA8C-BAA1-712B-F342-401350C23482}"/>
              </a:ext>
            </a:extLst>
          </p:cNvPr>
          <p:cNvSpPr/>
          <p:nvPr/>
        </p:nvSpPr>
        <p:spPr>
          <a:xfrm>
            <a:off x="5081645" y="1106683"/>
            <a:ext cx="2218589" cy="3222417"/>
          </a:xfrm>
          <a:prstGeom prst="ellipse">
            <a:avLst/>
          </a:prstGeom>
          <a:solidFill>
            <a:srgbClr val="FF0000">
              <a:alpha val="25000"/>
            </a:srgbClr>
          </a:solid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nl-NL" dirty="0"/>
          </a:p>
        </p:txBody>
      </p:sp>
      <p:sp>
        <p:nvSpPr>
          <p:cNvPr id="32" name="Pijl: punthaak 31">
            <a:extLst>
              <a:ext uri="{FF2B5EF4-FFF2-40B4-BE49-F238E27FC236}">
                <a16:creationId xmlns:a16="http://schemas.microsoft.com/office/drawing/2014/main" id="{262C8107-DEBA-55FC-B061-927A223CE27A}"/>
              </a:ext>
            </a:extLst>
          </p:cNvPr>
          <p:cNvSpPr/>
          <p:nvPr/>
        </p:nvSpPr>
        <p:spPr>
          <a:xfrm>
            <a:off x="4680079" y="1468398"/>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Q1 - 2026</a:t>
            </a:r>
          </a:p>
        </p:txBody>
      </p:sp>
      <p:sp>
        <p:nvSpPr>
          <p:cNvPr id="33" name="Pijl: punthaak 32">
            <a:extLst>
              <a:ext uri="{FF2B5EF4-FFF2-40B4-BE49-F238E27FC236}">
                <a16:creationId xmlns:a16="http://schemas.microsoft.com/office/drawing/2014/main" id="{1CF63651-E3F3-4FDD-07EC-38005BDF36C1}"/>
              </a:ext>
            </a:extLst>
          </p:cNvPr>
          <p:cNvSpPr/>
          <p:nvPr/>
        </p:nvSpPr>
        <p:spPr>
          <a:xfrm>
            <a:off x="6033898" y="1481153"/>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Q2 - 2026</a:t>
            </a:r>
          </a:p>
        </p:txBody>
      </p:sp>
      <p:sp>
        <p:nvSpPr>
          <p:cNvPr id="34" name="Pijl: punthaak 33">
            <a:extLst>
              <a:ext uri="{FF2B5EF4-FFF2-40B4-BE49-F238E27FC236}">
                <a16:creationId xmlns:a16="http://schemas.microsoft.com/office/drawing/2014/main" id="{8EAA16B6-1779-EB43-E241-C93A8B74DA79}"/>
              </a:ext>
            </a:extLst>
          </p:cNvPr>
          <p:cNvSpPr/>
          <p:nvPr/>
        </p:nvSpPr>
        <p:spPr>
          <a:xfrm>
            <a:off x="7387717" y="1485915"/>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Q3 - 2026</a:t>
            </a:r>
          </a:p>
        </p:txBody>
      </p:sp>
      <p:sp>
        <p:nvSpPr>
          <p:cNvPr id="35" name="Pijl: punthaak 34">
            <a:extLst>
              <a:ext uri="{FF2B5EF4-FFF2-40B4-BE49-F238E27FC236}">
                <a16:creationId xmlns:a16="http://schemas.microsoft.com/office/drawing/2014/main" id="{50645BE2-29B7-AFB5-FA58-FF8F6D901026}"/>
              </a:ext>
            </a:extLst>
          </p:cNvPr>
          <p:cNvSpPr/>
          <p:nvPr/>
        </p:nvSpPr>
        <p:spPr>
          <a:xfrm>
            <a:off x="8721329" y="1488959"/>
            <a:ext cx="1536329" cy="600088"/>
          </a:xfrm>
          <a:prstGeom prst="chevron">
            <a:avLst/>
          </a:prstGeom>
          <a:solidFill>
            <a:srgbClr val="4565A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Q4 - 2026</a:t>
            </a:r>
          </a:p>
        </p:txBody>
      </p:sp>
      <p:sp>
        <p:nvSpPr>
          <p:cNvPr id="36" name="Pijl: punthaak 35">
            <a:extLst>
              <a:ext uri="{FF2B5EF4-FFF2-40B4-BE49-F238E27FC236}">
                <a16:creationId xmlns:a16="http://schemas.microsoft.com/office/drawing/2014/main" id="{6D5671B9-3C4B-7062-76BF-79EA6610890F}"/>
              </a:ext>
            </a:extLst>
          </p:cNvPr>
          <p:cNvSpPr/>
          <p:nvPr/>
        </p:nvSpPr>
        <p:spPr>
          <a:xfrm>
            <a:off x="5876652" y="3506574"/>
            <a:ext cx="1892468" cy="600088"/>
          </a:xfrm>
          <a:prstGeom prst="chevron">
            <a:avLst/>
          </a:prstGeom>
          <a:solidFill>
            <a:srgbClr val="0070C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bg1"/>
                </a:solidFill>
              </a:rPr>
              <a:t>Planning/ Werkvoorbereiding</a:t>
            </a:r>
            <a:r>
              <a:rPr lang="nl-NL" sz="1200" dirty="0">
                <a:solidFill>
                  <a:schemeClr val="bg1"/>
                </a:solidFill>
              </a:rPr>
              <a:t> </a:t>
            </a:r>
          </a:p>
        </p:txBody>
      </p:sp>
      <p:sp>
        <p:nvSpPr>
          <p:cNvPr id="37" name="Pijl: punthaak 36">
            <a:extLst>
              <a:ext uri="{FF2B5EF4-FFF2-40B4-BE49-F238E27FC236}">
                <a16:creationId xmlns:a16="http://schemas.microsoft.com/office/drawing/2014/main" id="{8D4AB0BE-9656-F53E-4D68-A2651CEEE7BB}"/>
              </a:ext>
            </a:extLst>
          </p:cNvPr>
          <p:cNvSpPr/>
          <p:nvPr/>
        </p:nvSpPr>
        <p:spPr>
          <a:xfrm>
            <a:off x="3885308" y="3511336"/>
            <a:ext cx="2162041" cy="600088"/>
          </a:xfrm>
          <a:prstGeom prst="chevron">
            <a:avLst/>
          </a:prstGeom>
          <a:solidFill>
            <a:srgbClr val="0070C0"/>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Opdracht verstrekking </a:t>
            </a:r>
          </a:p>
        </p:txBody>
      </p:sp>
      <p:sp>
        <p:nvSpPr>
          <p:cNvPr id="39" name="Pijl: punthaak 38">
            <a:extLst>
              <a:ext uri="{FF2B5EF4-FFF2-40B4-BE49-F238E27FC236}">
                <a16:creationId xmlns:a16="http://schemas.microsoft.com/office/drawing/2014/main" id="{25E3729F-A499-6D96-1456-AE77FA6493CE}"/>
              </a:ext>
            </a:extLst>
          </p:cNvPr>
          <p:cNvSpPr/>
          <p:nvPr/>
        </p:nvSpPr>
        <p:spPr>
          <a:xfrm>
            <a:off x="6216408" y="4632356"/>
            <a:ext cx="1462661" cy="600088"/>
          </a:xfrm>
          <a:prstGeom prst="chevron">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2"/>
                </a:solidFill>
              </a:rPr>
              <a:t>Inmeten/ warme opnamen op adres niveau </a:t>
            </a:r>
            <a:endParaRPr lang="nl-NL" sz="1200" dirty="0">
              <a:solidFill>
                <a:schemeClr val="tx2"/>
              </a:solidFill>
            </a:endParaRPr>
          </a:p>
        </p:txBody>
      </p:sp>
      <p:sp>
        <p:nvSpPr>
          <p:cNvPr id="28" name="Pijl: punthaak 27">
            <a:extLst>
              <a:ext uri="{FF2B5EF4-FFF2-40B4-BE49-F238E27FC236}">
                <a16:creationId xmlns:a16="http://schemas.microsoft.com/office/drawing/2014/main" id="{5D143256-7E13-187F-0610-3CDDF4469A40}"/>
              </a:ext>
            </a:extLst>
          </p:cNvPr>
          <p:cNvSpPr/>
          <p:nvPr/>
        </p:nvSpPr>
        <p:spPr>
          <a:xfrm>
            <a:off x="7624651" y="4627594"/>
            <a:ext cx="3971738" cy="600088"/>
          </a:xfrm>
          <a:prstGeom prst="chevron">
            <a:avLst/>
          </a:prstGeom>
          <a:solidFill>
            <a:schemeClr val="accent1">
              <a:lumMod val="40000"/>
              <a:lumOff val="60000"/>
            </a:schemeClr>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tx2"/>
                </a:solidFill>
              </a:rPr>
              <a:t>Ruim 30 weken </a:t>
            </a:r>
          </a:p>
        </p:txBody>
      </p:sp>
      <p:cxnSp>
        <p:nvCxnSpPr>
          <p:cNvPr id="41" name="Rechte verbindingslijn 40">
            <a:extLst>
              <a:ext uri="{FF2B5EF4-FFF2-40B4-BE49-F238E27FC236}">
                <a16:creationId xmlns:a16="http://schemas.microsoft.com/office/drawing/2014/main" id="{55EFC9B9-0A93-1748-65C0-E2094F860B4C}"/>
              </a:ext>
            </a:extLst>
          </p:cNvPr>
          <p:cNvCxnSpPr>
            <a:cxnSpLocks/>
          </p:cNvCxnSpPr>
          <p:nvPr/>
        </p:nvCxnSpPr>
        <p:spPr>
          <a:xfrm>
            <a:off x="7679076" y="1025340"/>
            <a:ext cx="0" cy="553103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kstvak 43">
            <a:extLst>
              <a:ext uri="{FF2B5EF4-FFF2-40B4-BE49-F238E27FC236}">
                <a16:creationId xmlns:a16="http://schemas.microsoft.com/office/drawing/2014/main" id="{FEF93183-86FC-DFF5-521B-7F3679CF4219}"/>
              </a:ext>
            </a:extLst>
          </p:cNvPr>
          <p:cNvSpPr txBox="1"/>
          <p:nvPr/>
        </p:nvSpPr>
        <p:spPr>
          <a:xfrm>
            <a:off x="7769119" y="705367"/>
            <a:ext cx="2197177" cy="584775"/>
          </a:xfrm>
          <a:prstGeom prst="rect">
            <a:avLst/>
          </a:prstGeom>
          <a:noFill/>
        </p:spPr>
        <p:txBody>
          <a:bodyPr wrap="square" rtlCol="0">
            <a:spAutoFit/>
          </a:bodyPr>
          <a:lstStyle/>
          <a:p>
            <a:r>
              <a:rPr lang="nl-NL" dirty="0"/>
              <a:t>+/-  Week 31</a:t>
            </a:r>
          </a:p>
          <a:p>
            <a:r>
              <a:rPr lang="nl-NL" sz="1400" dirty="0"/>
              <a:t>(laatste week juli)</a:t>
            </a:r>
          </a:p>
        </p:txBody>
      </p:sp>
      <p:sp>
        <p:nvSpPr>
          <p:cNvPr id="45" name="Pijl: punthaak 44">
            <a:extLst>
              <a:ext uri="{FF2B5EF4-FFF2-40B4-BE49-F238E27FC236}">
                <a16:creationId xmlns:a16="http://schemas.microsoft.com/office/drawing/2014/main" id="{B05E0E4A-3765-7D8B-0EC3-4BBB9E7FF070}"/>
              </a:ext>
            </a:extLst>
          </p:cNvPr>
          <p:cNvSpPr/>
          <p:nvPr/>
        </p:nvSpPr>
        <p:spPr>
          <a:xfrm>
            <a:off x="2618975" y="1481153"/>
            <a:ext cx="1171115"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Q3 - 2025</a:t>
            </a:r>
          </a:p>
        </p:txBody>
      </p:sp>
      <p:sp>
        <p:nvSpPr>
          <p:cNvPr id="46" name="Pijl: punthaak 45">
            <a:extLst>
              <a:ext uri="{FF2B5EF4-FFF2-40B4-BE49-F238E27FC236}">
                <a16:creationId xmlns:a16="http://schemas.microsoft.com/office/drawing/2014/main" id="{5021F015-D82C-504E-50B0-B37C04BBA538}"/>
              </a:ext>
            </a:extLst>
          </p:cNvPr>
          <p:cNvSpPr/>
          <p:nvPr/>
        </p:nvSpPr>
        <p:spPr>
          <a:xfrm>
            <a:off x="3666006" y="1481153"/>
            <a:ext cx="1171115"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b="1" dirty="0">
                <a:solidFill>
                  <a:schemeClr val="bg1"/>
                </a:solidFill>
              </a:rPr>
              <a:t>Q4 - 2025</a:t>
            </a:r>
          </a:p>
        </p:txBody>
      </p:sp>
      <p:sp>
        <p:nvSpPr>
          <p:cNvPr id="47" name="Pijl: punthaak 46">
            <a:extLst>
              <a:ext uri="{FF2B5EF4-FFF2-40B4-BE49-F238E27FC236}">
                <a16:creationId xmlns:a16="http://schemas.microsoft.com/office/drawing/2014/main" id="{72D33C4D-BC3E-15A5-74CE-8591EC42F293}"/>
              </a:ext>
            </a:extLst>
          </p:cNvPr>
          <p:cNvSpPr/>
          <p:nvPr/>
        </p:nvSpPr>
        <p:spPr>
          <a:xfrm>
            <a:off x="2668640" y="2633510"/>
            <a:ext cx="1336872"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Model woning</a:t>
            </a:r>
          </a:p>
        </p:txBody>
      </p:sp>
      <p:sp>
        <p:nvSpPr>
          <p:cNvPr id="48" name="Pijl: punthaak 47">
            <a:extLst>
              <a:ext uri="{FF2B5EF4-FFF2-40B4-BE49-F238E27FC236}">
                <a16:creationId xmlns:a16="http://schemas.microsoft.com/office/drawing/2014/main" id="{3DE7527B-2AE7-454D-3A75-302D404A34A8}"/>
              </a:ext>
            </a:extLst>
          </p:cNvPr>
          <p:cNvSpPr/>
          <p:nvPr/>
        </p:nvSpPr>
        <p:spPr>
          <a:xfrm>
            <a:off x="3804654" y="2633510"/>
            <a:ext cx="1336872" cy="600088"/>
          </a:xfrm>
          <a:prstGeom prst="chevron">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000" dirty="0">
                <a:solidFill>
                  <a:schemeClr val="tx1"/>
                </a:solidFill>
              </a:rPr>
              <a:t>Evalueren</a:t>
            </a:r>
          </a:p>
        </p:txBody>
      </p:sp>
      <p:sp>
        <p:nvSpPr>
          <p:cNvPr id="49" name="Pijl: punthaak 48">
            <a:extLst>
              <a:ext uri="{FF2B5EF4-FFF2-40B4-BE49-F238E27FC236}">
                <a16:creationId xmlns:a16="http://schemas.microsoft.com/office/drawing/2014/main" id="{31F8F233-C4E1-46A8-9B8E-8A5A0FAFD28C}"/>
              </a:ext>
            </a:extLst>
          </p:cNvPr>
          <p:cNvSpPr/>
          <p:nvPr/>
        </p:nvSpPr>
        <p:spPr>
          <a:xfrm>
            <a:off x="10060060" y="1488959"/>
            <a:ext cx="1536329"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Q1- 2027</a:t>
            </a:r>
          </a:p>
        </p:txBody>
      </p:sp>
      <p:sp>
        <p:nvSpPr>
          <p:cNvPr id="3" name="Tekstvak 2">
            <a:extLst>
              <a:ext uri="{FF2B5EF4-FFF2-40B4-BE49-F238E27FC236}">
                <a16:creationId xmlns:a16="http://schemas.microsoft.com/office/drawing/2014/main" id="{DB63CCB3-4C3C-FA2A-4A1B-C0B5B5F0B3F2}"/>
              </a:ext>
            </a:extLst>
          </p:cNvPr>
          <p:cNvSpPr txBox="1"/>
          <p:nvPr/>
        </p:nvSpPr>
        <p:spPr>
          <a:xfrm>
            <a:off x="5448243" y="5340411"/>
            <a:ext cx="1749169" cy="584775"/>
          </a:xfrm>
          <a:prstGeom prst="rect">
            <a:avLst/>
          </a:prstGeom>
          <a:noFill/>
        </p:spPr>
        <p:txBody>
          <a:bodyPr wrap="square" rtlCol="0">
            <a:spAutoFit/>
          </a:bodyPr>
          <a:lstStyle/>
          <a:p>
            <a:r>
              <a:rPr lang="nl-NL" dirty="0"/>
              <a:t>+/-  Week 19</a:t>
            </a:r>
          </a:p>
          <a:p>
            <a:r>
              <a:rPr lang="nl-NL" sz="1400" dirty="0"/>
              <a:t>(1</a:t>
            </a:r>
            <a:r>
              <a:rPr lang="nl-NL" sz="1400" baseline="30000" dirty="0"/>
              <a:t>e</a:t>
            </a:r>
            <a:r>
              <a:rPr lang="nl-NL" sz="1400" dirty="0"/>
              <a:t> week mei)</a:t>
            </a:r>
          </a:p>
        </p:txBody>
      </p:sp>
      <p:cxnSp>
        <p:nvCxnSpPr>
          <p:cNvPr id="5" name="Rechte verbindingslijn 4">
            <a:extLst>
              <a:ext uri="{FF2B5EF4-FFF2-40B4-BE49-F238E27FC236}">
                <a16:creationId xmlns:a16="http://schemas.microsoft.com/office/drawing/2014/main" id="{61DC39A6-CEED-306C-16EE-5A6256E46D72}"/>
              </a:ext>
            </a:extLst>
          </p:cNvPr>
          <p:cNvCxnSpPr>
            <a:cxnSpLocks/>
          </p:cNvCxnSpPr>
          <p:nvPr/>
        </p:nvCxnSpPr>
        <p:spPr>
          <a:xfrm flipH="1">
            <a:off x="6183575" y="4627594"/>
            <a:ext cx="7364" cy="79493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47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6" grpId="0" animBg="1"/>
      <p:bldP spid="39" grpId="0" animBg="1"/>
      <p:bldP spid="28" grpId="0" animBg="1"/>
      <p:bldP spid="44"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FAD89-5D72-1771-4147-BB689F966A2E}"/>
            </a:ext>
          </a:extLst>
        </p:cNvPr>
        <p:cNvGrpSpPr/>
        <p:nvPr/>
      </p:nvGrpSpPr>
      <p:grpSpPr>
        <a:xfrm>
          <a:off x="0" y="0"/>
          <a:ext cx="0" cy="0"/>
          <a:chOff x="0" y="0"/>
          <a:chExt cx="0" cy="0"/>
        </a:xfrm>
      </p:grpSpPr>
      <p:sp>
        <p:nvSpPr>
          <p:cNvPr id="7" name="Rechthoek 6">
            <a:extLst>
              <a:ext uri="{FF2B5EF4-FFF2-40B4-BE49-F238E27FC236}">
                <a16:creationId xmlns:a16="http://schemas.microsoft.com/office/drawing/2014/main" id="{ADBEA8DB-DDD5-6AAC-4D57-3FD8DDB4D831}"/>
              </a:ext>
            </a:extLst>
          </p:cNvPr>
          <p:cNvSpPr/>
          <p:nvPr/>
        </p:nvSpPr>
        <p:spPr>
          <a:xfrm>
            <a:off x="-1872716" y="2220745"/>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1</a:t>
            </a:r>
          </a:p>
        </p:txBody>
      </p:sp>
      <p:grpSp>
        <p:nvGrpSpPr>
          <p:cNvPr id="19" name="Groep 18">
            <a:extLst>
              <a:ext uri="{FF2B5EF4-FFF2-40B4-BE49-F238E27FC236}">
                <a16:creationId xmlns:a16="http://schemas.microsoft.com/office/drawing/2014/main" id="{733A9A0C-A22A-7FAD-3B71-362308A3EFD8}"/>
              </a:ext>
            </a:extLst>
          </p:cNvPr>
          <p:cNvGrpSpPr/>
          <p:nvPr/>
        </p:nvGrpSpPr>
        <p:grpSpPr>
          <a:xfrm>
            <a:off x="-2484784" y="5589240"/>
            <a:ext cx="2232248" cy="576064"/>
            <a:chOff x="-2484784" y="2132856"/>
            <a:chExt cx="2232248" cy="576064"/>
          </a:xfrm>
        </p:grpSpPr>
        <p:sp>
          <p:nvSpPr>
            <p:cNvPr id="20" name="Tekstvak 19">
              <a:extLst>
                <a:ext uri="{FF2B5EF4-FFF2-40B4-BE49-F238E27FC236}">
                  <a16:creationId xmlns:a16="http://schemas.microsoft.com/office/drawing/2014/main" id="{1F335B18-5E92-8ED4-D7AC-00FD696AC259}"/>
                </a:ext>
              </a:extLst>
            </p:cNvPr>
            <p:cNvSpPr txBox="1"/>
            <p:nvPr/>
          </p:nvSpPr>
          <p:spPr>
            <a:xfrm>
              <a:off x="-2484784" y="2339588"/>
              <a:ext cx="2160240"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r>
                <a:rPr lang="nl-NL" dirty="0"/>
                <a:t>Niet bij complex</a:t>
              </a:r>
            </a:p>
          </p:txBody>
        </p:sp>
        <p:sp>
          <p:nvSpPr>
            <p:cNvPr id="21" name="Vermenigvuldigen 20">
              <a:extLst>
                <a:ext uri="{FF2B5EF4-FFF2-40B4-BE49-F238E27FC236}">
                  <a16:creationId xmlns:a16="http://schemas.microsoft.com/office/drawing/2014/main" id="{40DCDC81-91A2-BE2E-AF94-B00EBFDE739B}"/>
                </a:ext>
              </a:extLst>
            </p:cNvPr>
            <p:cNvSpPr/>
            <p:nvPr/>
          </p:nvSpPr>
          <p:spPr>
            <a:xfrm>
              <a:off x="-886206" y="2132856"/>
              <a:ext cx="633670" cy="576064"/>
            </a:xfrm>
            <a:prstGeom prst="mathMultiply">
              <a:avLst/>
            </a:prstGeom>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nl-NL" dirty="0"/>
            </a:p>
          </p:txBody>
        </p:sp>
      </p:grpSp>
      <p:sp>
        <p:nvSpPr>
          <p:cNvPr id="24" name="Tekstvak 23">
            <a:extLst>
              <a:ext uri="{FF2B5EF4-FFF2-40B4-BE49-F238E27FC236}">
                <a16:creationId xmlns:a16="http://schemas.microsoft.com/office/drawing/2014/main" id="{3CE94688-FF5F-5989-A2C0-9B0740098301}"/>
              </a:ext>
            </a:extLst>
          </p:cNvPr>
          <p:cNvSpPr txBox="1"/>
          <p:nvPr/>
        </p:nvSpPr>
        <p:spPr>
          <a:xfrm>
            <a:off x="-2228312" y="4329100"/>
            <a:ext cx="1752863" cy="369332"/>
          </a:xfrm>
          <a:custGeom>
            <a:avLst/>
            <a:gdLst>
              <a:gd name="connsiteX0" fmla="*/ 0 w 1012758"/>
              <a:gd name="connsiteY0" fmla="*/ 0 h 369332"/>
              <a:gd name="connsiteX1" fmla="*/ 1012758 w 1012758"/>
              <a:gd name="connsiteY1" fmla="*/ 0 h 369332"/>
              <a:gd name="connsiteX2" fmla="*/ 1012758 w 1012758"/>
              <a:gd name="connsiteY2" fmla="*/ 369332 h 369332"/>
              <a:gd name="connsiteX3" fmla="*/ 0 w 1012758"/>
              <a:gd name="connsiteY3" fmla="*/ 369332 h 369332"/>
              <a:gd name="connsiteX4" fmla="*/ 0 w 1012758"/>
              <a:gd name="connsiteY4" fmla="*/ 0 h 369332"/>
              <a:gd name="connsiteX0" fmla="*/ 105507 w 1012758"/>
              <a:gd name="connsiteY0" fmla="*/ 0 h 571555"/>
              <a:gd name="connsiteX1" fmla="*/ 1012758 w 1012758"/>
              <a:gd name="connsiteY1" fmla="*/ 202223 h 571555"/>
              <a:gd name="connsiteX2" fmla="*/ 1012758 w 1012758"/>
              <a:gd name="connsiteY2" fmla="*/ 571555 h 571555"/>
              <a:gd name="connsiteX3" fmla="*/ 0 w 1012758"/>
              <a:gd name="connsiteY3" fmla="*/ 571555 h 571555"/>
              <a:gd name="connsiteX4" fmla="*/ 105507 w 1012758"/>
              <a:gd name="connsiteY4" fmla="*/ 0 h 571555"/>
              <a:gd name="connsiteX0" fmla="*/ 0 w 1012758"/>
              <a:gd name="connsiteY0" fmla="*/ 369332 h 369332"/>
              <a:gd name="connsiteX1" fmla="*/ 1012758 w 1012758"/>
              <a:gd name="connsiteY1" fmla="*/ 0 h 369332"/>
              <a:gd name="connsiteX2" fmla="*/ 1012758 w 1012758"/>
              <a:gd name="connsiteY2" fmla="*/ 369332 h 369332"/>
              <a:gd name="connsiteX3" fmla="*/ 0 w 1012758"/>
              <a:gd name="connsiteY3" fmla="*/ 369332 h 369332"/>
              <a:gd name="connsiteX0" fmla="*/ 0 w 1012758"/>
              <a:gd name="connsiteY0" fmla="*/ 0 h 0"/>
              <a:gd name="connsiteX1" fmla="*/ 1012758 w 1012758"/>
              <a:gd name="connsiteY1" fmla="*/ 0 h 0"/>
              <a:gd name="connsiteX2" fmla="*/ 0 w 1012758"/>
              <a:gd name="connsiteY2" fmla="*/ 0 h 0"/>
            </a:gdLst>
            <a:ahLst/>
            <a:cxnLst>
              <a:cxn ang="0">
                <a:pos x="connsiteX0" y="connsiteY0"/>
              </a:cxn>
              <a:cxn ang="0">
                <a:pos x="connsiteX1" y="connsiteY1"/>
              </a:cxn>
              <a:cxn ang="0">
                <a:pos x="connsiteX2" y="connsiteY2"/>
              </a:cxn>
            </a:cxnLst>
            <a:rect l="l" t="t" r="r" b="b"/>
            <a:pathLst>
              <a:path w="1012758">
                <a:moveTo>
                  <a:pt x="0" y="0"/>
                </a:moveTo>
                <a:lnTo>
                  <a:pt x="1012758" y="0"/>
                </a:lnTo>
                <a:lnTo>
                  <a:pt x="0" y="0"/>
                </a:lnTo>
                <a:close/>
              </a:path>
            </a:pathLst>
          </a:custGeom>
          <a:noFill/>
          <a:ln w="57150">
            <a:solidFill>
              <a:schemeClr val="accent4"/>
            </a:solidFill>
          </a:ln>
        </p:spPr>
        <p:txBody>
          <a:bodyPr wrap="square" rtlCol="0">
            <a:spAutoFit/>
          </a:bodyPr>
          <a:lstStyle/>
          <a:p>
            <a:pPr algn="ctr"/>
            <a:r>
              <a:rPr lang="nl-NL" dirty="0"/>
              <a:t>Gevel 2</a:t>
            </a:r>
          </a:p>
        </p:txBody>
      </p:sp>
      <p:sp>
        <p:nvSpPr>
          <p:cNvPr id="27" name="Rechthoek 26">
            <a:extLst>
              <a:ext uri="{FF2B5EF4-FFF2-40B4-BE49-F238E27FC236}">
                <a16:creationId xmlns:a16="http://schemas.microsoft.com/office/drawing/2014/main" id="{A6B64DD4-E1F5-00A4-46EF-E5EE92B6969E}"/>
              </a:ext>
            </a:extLst>
          </p:cNvPr>
          <p:cNvSpPr/>
          <p:nvPr/>
        </p:nvSpPr>
        <p:spPr>
          <a:xfrm>
            <a:off x="-1872716" y="2721566"/>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2</a:t>
            </a:r>
          </a:p>
        </p:txBody>
      </p:sp>
      <p:sp>
        <p:nvSpPr>
          <p:cNvPr id="29" name="Rechthoek 28">
            <a:extLst>
              <a:ext uri="{FF2B5EF4-FFF2-40B4-BE49-F238E27FC236}">
                <a16:creationId xmlns:a16="http://schemas.microsoft.com/office/drawing/2014/main" id="{5B0FCCE7-79C5-1B70-B6A4-0DE840840BD9}"/>
              </a:ext>
            </a:extLst>
          </p:cNvPr>
          <p:cNvSpPr/>
          <p:nvPr/>
        </p:nvSpPr>
        <p:spPr>
          <a:xfrm>
            <a:off x="-1872716" y="3201390"/>
            <a:ext cx="936104" cy="323943"/>
          </a:xfrm>
          <a:prstGeom prst="rect">
            <a:avLst/>
          </a:prstGeom>
          <a:solidFill>
            <a:srgbClr val="FFFFFF">
              <a:alpha val="34118"/>
            </a:srgbClr>
          </a:solidFill>
          <a:ln>
            <a:solidFill>
              <a:srgbClr val="0142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solidFill>
                  <a:sysClr val="windowText" lastClr="000000"/>
                </a:solidFill>
              </a:rPr>
              <a:t>Blok 3</a:t>
            </a:r>
          </a:p>
        </p:txBody>
      </p:sp>
      <p:pic>
        <p:nvPicPr>
          <p:cNvPr id="1030" name="Picture 6" descr="File:Compass rose transparent.png - Wikimedia Commons">
            <a:extLst>
              <a:ext uri="{FF2B5EF4-FFF2-40B4-BE49-F238E27FC236}">
                <a16:creationId xmlns:a16="http://schemas.microsoft.com/office/drawing/2014/main" id="{F8FF0B47-13D5-368A-7717-447BA2708B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620688" y="1142491"/>
            <a:ext cx="955418" cy="849261"/>
          </a:xfrm>
          <a:prstGeom prst="rect">
            <a:avLst/>
          </a:prstGeom>
          <a:noFill/>
          <a:extLst>
            <a:ext uri="{909E8E84-426E-40DD-AFC4-6F175D3DCCD1}">
              <a14:hiddenFill xmlns:a14="http://schemas.microsoft.com/office/drawing/2010/main">
                <a:solidFill>
                  <a:srgbClr val="FFFFFF"/>
                </a:solidFill>
              </a14:hiddenFill>
            </a:ext>
          </a:extLst>
        </p:spPr>
      </p:pic>
      <p:sp>
        <p:nvSpPr>
          <p:cNvPr id="10" name="Tijdelijke aanduiding voor dianummer 3">
            <a:extLst>
              <a:ext uri="{FF2B5EF4-FFF2-40B4-BE49-F238E27FC236}">
                <a16:creationId xmlns:a16="http://schemas.microsoft.com/office/drawing/2014/main" id="{EFDF8D6F-6E02-C877-4D7F-CCD4D05AECEF}"/>
              </a:ext>
            </a:extLst>
          </p:cNvPr>
          <p:cNvSpPr>
            <a:spLocks noGrp="1"/>
          </p:cNvSpPr>
          <p:nvPr>
            <p:ph type="sldNum" sz="quarter" idx="4"/>
          </p:nvPr>
        </p:nvSpPr>
        <p:spPr>
          <a:prstGeom prst="rect">
            <a:avLst/>
          </a:prstGeom>
        </p:spPr>
        <p:txBody>
          <a:bodyPr vert="horz" lIns="91440" tIns="45720" rIns="91440" bIns="45720" rtlCol="0" anchor="ctr"/>
          <a:lstStyle>
            <a:defPPr>
              <a:defRPr lang="nl-NL"/>
            </a:defPPr>
            <a:lvl1pPr marL="0" algn="r"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096D49-DAE3-40DE-93E0-41688E0A5016}" type="slidenum">
              <a:rPr lang="nl-NL" smtClean="0"/>
              <a:pPr/>
              <a:t>9</a:t>
            </a:fld>
            <a:endParaRPr lang="nl-NL" dirty="0"/>
          </a:p>
        </p:txBody>
      </p:sp>
      <p:sp>
        <p:nvSpPr>
          <p:cNvPr id="5" name="Titel 4">
            <a:extLst>
              <a:ext uri="{FF2B5EF4-FFF2-40B4-BE49-F238E27FC236}">
                <a16:creationId xmlns:a16="http://schemas.microsoft.com/office/drawing/2014/main" id="{9FC83DE4-16B5-2B52-9EEF-132E4BC6B7FD}"/>
              </a:ext>
            </a:extLst>
          </p:cNvPr>
          <p:cNvSpPr>
            <a:spLocks noGrp="1"/>
          </p:cNvSpPr>
          <p:nvPr>
            <p:ph type="title"/>
          </p:nvPr>
        </p:nvSpPr>
        <p:spPr>
          <a:xfrm>
            <a:off x="612648" y="502920"/>
            <a:ext cx="10954512" cy="691640"/>
          </a:xfrm>
        </p:spPr>
        <p:txBody>
          <a:bodyPr/>
          <a:lstStyle/>
          <a:p>
            <a:r>
              <a:rPr lang="nl-NL" dirty="0"/>
              <a:t>Werkzaamheden Pasman</a:t>
            </a:r>
          </a:p>
        </p:txBody>
      </p:sp>
      <p:sp>
        <p:nvSpPr>
          <p:cNvPr id="2" name="Pijl: punthaak 1">
            <a:extLst>
              <a:ext uri="{FF2B5EF4-FFF2-40B4-BE49-F238E27FC236}">
                <a16:creationId xmlns:a16="http://schemas.microsoft.com/office/drawing/2014/main" id="{49E81BB9-FA25-C673-D063-7974EB7A94C3}"/>
              </a:ext>
            </a:extLst>
          </p:cNvPr>
          <p:cNvSpPr/>
          <p:nvPr/>
        </p:nvSpPr>
        <p:spPr>
          <a:xfrm>
            <a:off x="623886" y="1316497"/>
            <a:ext cx="2485070"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Steigers</a:t>
            </a:r>
          </a:p>
        </p:txBody>
      </p:sp>
      <p:sp>
        <p:nvSpPr>
          <p:cNvPr id="3" name="Pijl: punthaak 2">
            <a:extLst>
              <a:ext uri="{FF2B5EF4-FFF2-40B4-BE49-F238E27FC236}">
                <a16:creationId xmlns:a16="http://schemas.microsoft.com/office/drawing/2014/main" id="{7784B116-499F-27E8-7B6E-F5FE501524C9}"/>
              </a:ext>
            </a:extLst>
          </p:cNvPr>
          <p:cNvSpPr/>
          <p:nvPr/>
        </p:nvSpPr>
        <p:spPr>
          <a:xfrm>
            <a:off x="623882" y="2801632"/>
            <a:ext cx="2485071"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Asbest sanering</a:t>
            </a:r>
          </a:p>
        </p:txBody>
      </p:sp>
      <p:sp>
        <p:nvSpPr>
          <p:cNvPr id="4" name="Pijl: punthaak 3">
            <a:extLst>
              <a:ext uri="{FF2B5EF4-FFF2-40B4-BE49-F238E27FC236}">
                <a16:creationId xmlns:a16="http://schemas.microsoft.com/office/drawing/2014/main" id="{BE2D9FD9-015D-7CEE-9DF4-E67DAA8B58A9}"/>
              </a:ext>
            </a:extLst>
          </p:cNvPr>
          <p:cNvSpPr/>
          <p:nvPr/>
        </p:nvSpPr>
        <p:spPr>
          <a:xfrm>
            <a:off x="623883" y="3532295"/>
            <a:ext cx="2485072"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Kozijnen plaatsen (Schipper) </a:t>
            </a:r>
          </a:p>
        </p:txBody>
      </p:sp>
      <p:sp>
        <p:nvSpPr>
          <p:cNvPr id="6" name="Pijl: punthaak 5">
            <a:extLst>
              <a:ext uri="{FF2B5EF4-FFF2-40B4-BE49-F238E27FC236}">
                <a16:creationId xmlns:a16="http://schemas.microsoft.com/office/drawing/2014/main" id="{54357732-267C-8958-7C4D-FDCBDAB87913}"/>
              </a:ext>
            </a:extLst>
          </p:cNvPr>
          <p:cNvSpPr/>
          <p:nvPr/>
        </p:nvSpPr>
        <p:spPr>
          <a:xfrm>
            <a:off x="623882" y="4270365"/>
            <a:ext cx="2485073"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Dak bedekking </a:t>
            </a:r>
          </a:p>
        </p:txBody>
      </p:sp>
      <p:sp>
        <p:nvSpPr>
          <p:cNvPr id="8" name="Pijl: punthaak 7">
            <a:extLst>
              <a:ext uri="{FF2B5EF4-FFF2-40B4-BE49-F238E27FC236}">
                <a16:creationId xmlns:a16="http://schemas.microsoft.com/office/drawing/2014/main" id="{D09497FD-42E0-E506-8DC2-3E2E1599ECE2}"/>
              </a:ext>
            </a:extLst>
          </p:cNvPr>
          <p:cNvSpPr/>
          <p:nvPr/>
        </p:nvSpPr>
        <p:spPr>
          <a:xfrm>
            <a:off x="623882" y="2079607"/>
            <a:ext cx="248507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Voeg- metselwerk herstel</a:t>
            </a:r>
          </a:p>
        </p:txBody>
      </p:sp>
      <p:sp>
        <p:nvSpPr>
          <p:cNvPr id="9" name="Pijl: punthaak 8">
            <a:extLst>
              <a:ext uri="{FF2B5EF4-FFF2-40B4-BE49-F238E27FC236}">
                <a16:creationId xmlns:a16="http://schemas.microsoft.com/office/drawing/2014/main" id="{F0B12491-B94F-A73E-C433-C9552D4FB31A}"/>
              </a:ext>
            </a:extLst>
          </p:cNvPr>
          <p:cNvSpPr/>
          <p:nvPr/>
        </p:nvSpPr>
        <p:spPr>
          <a:xfrm>
            <a:off x="623885" y="5035300"/>
            <a:ext cx="2485074" cy="600088"/>
          </a:xfrm>
          <a:prstGeom prst="chevron">
            <a:avLst/>
          </a:prstGeom>
          <a:solidFill>
            <a:srgbClr val="4DB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1200" dirty="0">
                <a:solidFill>
                  <a:schemeClr val="bg1"/>
                </a:solidFill>
              </a:rPr>
              <a:t>Plafond vervangen </a:t>
            </a:r>
            <a:r>
              <a:rPr lang="nl-NL" sz="1200" dirty="0" err="1">
                <a:solidFill>
                  <a:schemeClr val="bg1"/>
                </a:solidFill>
              </a:rPr>
              <a:t>t.p.v</a:t>
            </a:r>
            <a:r>
              <a:rPr lang="nl-NL" sz="1200" dirty="0">
                <a:solidFill>
                  <a:schemeClr val="bg1"/>
                </a:solidFill>
              </a:rPr>
              <a:t>. onderdoorgang</a:t>
            </a:r>
          </a:p>
        </p:txBody>
      </p:sp>
      <p:pic>
        <p:nvPicPr>
          <p:cNvPr id="11" name="Afbeelding 10">
            <a:extLst>
              <a:ext uri="{FF2B5EF4-FFF2-40B4-BE49-F238E27FC236}">
                <a16:creationId xmlns:a16="http://schemas.microsoft.com/office/drawing/2014/main" id="{22EE4303-AF91-8437-5C49-350B76980F39}"/>
              </a:ext>
            </a:extLst>
          </p:cNvPr>
          <p:cNvPicPr>
            <a:picLocks noChangeAspect="1"/>
          </p:cNvPicPr>
          <p:nvPr/>
        </p:nvPicPr>
        <p:blipFill>
          <a:blip r:embed="rId4"/>
          <a:stretch>
            <a:fillRect/>
          </a:stretch>
        </p:blipFill>
        <p:spPr>
          <a:xfrm>
            <a:off x="8028037" y="1174700"/>
            <a:ext cx="3731963" cy="5251300"/>
          </a:xfrm>
          <a:prstGeom prst="rect">
            <a:avLst/>
          </a:prstGeom>
        </p:spPr>
      </p:pic>
      <p:sp>
        <p:nvSpPr>
          <p:cNvPr id="12" name="Rechteraccolade 11">
            <a:extLst>
              <a:ext uri="{FF2B5EF4-FFF2-40B4-BE49-F238E27FC236}">
                <a16:creationId xmlns:a16="http://schemas.microsoft.com/office/drawing/2014/main" id="{6B8D05F6-6C2F-CC60-EF4C-4EA523871027}"/>
              </a:ext>
            </a:extLst>
          </p:cNvPr>
          <p:cNvSpPr/>
          <p:nvPr/>
        </p:nvSpPr>
        <p:spPr>
          <a:xfrm>
            <a:off x="3398108" y="2863678"/>
            <a:ext cx="413951" cy="1130643"/>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3" name="Tekstvak 12">
            <a:extLst>
              <a:ext uri="{FF2B5EF4-FFF2-40B4-BE49-F238E27FC236}">
                <a16:creationId xmlns:a16="http://schemas.microsoft.com/office/drawing/2014/main" id="{47F9F51F-B20C-281E-2B40-87556CC40509}"/>
              </a:ext>
            </a:extLst>
          </p:cNvPr>
          <p:cNvSpPr txBox="1"/>
          <p:nvPr/>
        </p:nvSpPr>
        <p:spPr>
          <a:xfrm>
            <a:off x="4176583" y="3262184"/>
            <a:ext cx="2601098" cy="369332"/>
          </a:xfrm>
          <a:prstGeom prst="rect">
            <a:avLst/>
          </a:prstGeom>
          <a:noFill/>
        </p:spPr>
        <p:txBody>
          <a:bodyPr wrap="square" rtlCol="0">
            <a:spAutoFit/>
          </a:bodyPr>
          <a:lstStyle/>
          <a:p>
            <a:r>
              <a:rPr lang="nl-NL" dirty="0"/>
              <a:t>Meeste impact voor u! </a:t>
            </a:r>
          </a:p>
        </p:txBody>
      </p:sp>
      <p:sp>
        <p:nvSpPr>
          <p:cNvPr id="14" name="Rechteraccolade 13">
            <a:extLst>
              <a:ext uri="{FF2B5EF4-FFF2-40B4-BE49-F238E27FC236}">
                <a16:creationId xmlns:a16="http://schemas.microsoft.com/office/drawing/2014/main" id="{6F316AD6-87C8-4DC7-B9CE-2800EDE8F90A}"/>
              </a:ext>
            </a:extLst>
          </p:cNvPr>
          <p:cNvSpPr/>
          <p:nvPr/>
        </p:nvSpPr>
        <p:spPr>
          <a:xfrm>
            <a:off x="3398108" y="2047346"/>
            <a:ext cx="413951" cy="72202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
        <p:nvSpPr>
          <p:cNvPr id="15" name="Tekstvak 14">
            <a:extLst>
              <a:ext uri="{FF2B5EF4-FFF2-40B4-BE49-F238E27FC236}">
                <a16:creationId xmlns:a16="http://schemas.microsoft.com/office/drawing/2014/main" id="{C546682C-FB7B-766F-C005-54B92B4B0742}"/>
              </a:ext>
            </a:extLst>
          </p:cNvPr>
          <p:cNvSpPr txBox="1"/>
          <p:nvPr/>
        </p:nvSpPr>
        <p:spPr>
          <a:xfrm>
            <a:off x="4067119" y="2061855"/>
            <a:ext cx="4045569" cy="1200329"/>
          </a:xfrm>
          <a:prstGeom prst="rect">
            <a:avLst/>
          </a:prstGeom>
          <a:noFill/>
        </p:spPr>
        <p:txBody>
          <a:bodyPr wrap="square" rtlCol="0">
            <a:spAutoFit/>
          </a:bodyPr>
          <a:lstStyle/>
          <a:p>
            <a:r>
              <a:rPr lang="nl-NL" dirty="0"/>
              <a:t>Bovendaks, overlast voor de bovenste woningen. Beperkt (</a:t>
            </a:r>
            <a:r>
              <a:rPr lang="nl-NL" dirty="0" err="1"/>
              <a:t>geluids</a:t>
            </a:r>
            <a:r>
              <a:rPr lang="nl-NL" dirty="0"/>
              <a:t>) overlast rest complex</a:t>
            </a:r>
          </a:p>
          <a:p>
            <a:endParaRPr lang="nl-NL" dirty="0"/>
          </a:p>
        </p:txBody>
      </p:sp>
    </p:spTree>
    <p:extLst>
      <p:ext uri="{BB962C8B-B14F-4D97-AF65-F5344CB8AC3E}">
        <p14:creationId xmlns:p14="http://schemas.microsoft.com/office/powerpoint/2010/main" val="4111547767"/>
      </p:ext>
    </p:extLst>
  </p:cSld>
  <p:clrMapOvr>
    <a:masterClrMapping/>
  </p:clrMapOvr>
</p:sld>
</file>

<file path=ppt/theme/theme1.xml><?xml version="1.0" encoding="utf-8"?>
<a:theme xmlns:a="http://schemas.openxmlformats.org/drawingml/2006/main" name="Chroma">
  <a:themeElements>
    <a:clrScheme name="Chroma">
      <a:dk1>
        <a:srgbClr val="131313"/>
      </a:dk1>
      <a:lt1>
        <a:sysClr val="window" lastClr="FFFFFF"/>
      </a:lt1>
      <a:dk2>
        <a:srgbClr val="0C233A"/>
      </a:dk2>
      <a:lt2>
        <a:srgbClr val="F5FAFD"/>
      </a:lt2>
      <a:accent1>
        <a:srgbClr val="4485DC"/>
      </a:accent1>
      <a:accent2>
        <a:srgbClr val="25AAD5"/>
      </a:accent2>
      <a:accent3>
        <a:srgbClr val="5BBEAC"/>
      </a:accent3>
      <a:accent4>
        <a:srgbClr val="6666E2"/>
      </a:accent4>
      <a:accent5>
        <a:srgbClr val="66C26C"/>
      </a:accent5>
      <a:accent6>
        <a:srgbClr val="10CF9B"/>
      </a:accent6>
      <a:hlink>
        <a:srgbClr val="4485DC"/>
      </a:hlink>
      <a:folHlink>
        <a:srgbClr val="25AAD5"/>
      </a:folHlink>
    </a:clrScheme>
    <a:fontScheme name="Custom 2">
      <a:majorFont>
        <a:latin typeface="Aptos Light"/>
        <a:ea typeface=""/>
        <a:cs typeface=""/>
      </a:majorFont>
      <a:minorFont>
        <a:latin typeface="Apto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ma" id="{DC2B181E-9B25-4FFB-A269-A81149E37B96}" vid="{FD28A279-D9A1-4F6C-9122-D382EE67827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0C1DA0A3358B498614785A45A32BBC" ma:contentTypeVersion="3" ma:contentTypeDescription="Een nieuw document maken." ma:contentTypeScope="" ma:versionID="1236d5a35ced6b186118aad5d0f356a6">
  <xsd:schema xmlns:xsd="http://www.w3.org/2001/XMLSchema" xmlns:xs="http://www.w3.org/2001/XMLSchema" xmlns:p="http://schemas.microsoft.com/office/2006/metadata/properties" xmlns:ns2="09a098d0-8818-43b8-af0e-65c8c99ba6f4" targetNamespace="http://schemas.microsoft.com/office/2006/metadata/properties" ma:root="true" ma:fieldsID="bd7234e31e73ccc7eb2076c76129ac98" ns2:_="">
    <xsd:import namespace="09a098d0-8818-43b8-af0e-65c8c99ba6f4"/>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a098d0-8818-43b8-af0e-65c8c99ba6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359202-4070-46EB-8A35-B547D22A72B7}">
  <ds:schemaRefs>
    <ds:schemaRef ds:uri="324d2b90-11f2-4fdf-990a-54fa46247cf8"/>
    <ds:schemaRef ds:uri="b817b00b-f121-400f-976b-40959b1c7d14"/>
    <ds:schemaRef ds:uri="http://schemas.microsoft.com/office/2006/metadata/properties"/>
    <ds:schemaRef ds:uri="http://schemas.microsoft.com/office/infopath/2007/PartnerControls"/>
    <ds:schemaRef ds:uri="http://schemas.microsoft.com/sharepoint/v3"/>
    <ds:schemaRef ds:uri="091759be-f3c2-4a84-ac0e-1c722bbe1e2d"/>
    <ds:schemaRef ds:uri="d556a075-af79-4ff0-a9bb-28b42fe91d28"/>
  </ds:schemaRefs>
</ds:datastoreItem>
</file>

<file path=customXml/itemProps2.xml><?xml version="1.0" encoding="utf-8"?>
<ds:datastoreItem xmlns:ds="http://schemas.openxmlformats.org/officeDocument/2006/customXml" ds:itemID="{87E42CFA-2C84-4562-A116-99F65D7CBB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a098d0-8818-43b8-af0e-65c8c99ba6f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42E579-6492-4300-9C69-1E6ECA30A20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Chroma</Template>
  <TotalTime>2</TotalTime>
  <Words>1705</Words>
  <Application>Microsoft Office PowerPoint</Application>
  <PresentationFormat>Breedbeeld</PresentationFormat>
  <Paragraphs>324</Paragraphs>
  <Slides>20</Slides>
  <Notes>19</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20</vt:i4>
      </vt:variant>
    </vt:vector>
  </HeadingPairs>
  <TitlesOfParts>
    <vt:vector size="27" baseType="lpstr">
      <vt:lpstr>Aptos</vt:lpstr>
      <vt:lpstr>Aptos Light</vt:lpstr>
      <vt:lpstr>Aptos Narrow</vt:lpstr>
      <vt:lpstr>Archivo SemiCondensed Light</vt:lpstr>
      <vt:lpstr>Arial</vt:lpstr>
      <vt:lpstr>Wingdings</vt:lpstr>
      <vt:lpstr>Chroma</vt:lpstr>
      <vt:lpstr>Verduurzaming VvE Lage Nieuwstraat 316-628 Den Haag</vt:lpstr>
      <vt:lpstr>PBS – Charlotte Ummels</vt:lpstr>
      <vt:lpstr>Stand van zaken verduurzamingsproject</vt:lpstr>
      <vt:lpstr>Financieel overzicht werkzaamheden </vt:lpstr>
      <vt:lpstr>Onderdelen offertes</vt:lpstr>
      <vt:lpstr>Opdrachtverlening uitvoering/planning</vt:lpstr>
      <vt:lpstr>Pasman</vt:lpstr>
      <vt:lpstr>PowerPoint-presentatie</vt:lpstr>
      <vt:lpstr>Werkzaamheden Pasman</vt:lpstr>
      <vt:lpstr>Asbest</vt:lpstr>
      <vt:lpstr>Werkwijze plaatsen kozijnen </vt:lpstr>
      <vt:lpstr>Conceptplanning</vt:lpstr>
      <vt:lpstr>Routing (concept)</vt:lpstr>
      <vt:lpstr>Routing (concept)</vt:lpstr>
      <vt:lpstr>Steigers</vt:lpstr>
      <vt:lpstr>Bouwplaats</vt:lpstr>
      <vt:lpstr>Overlast</vt:lpstr>
      <vt:lpstr>Communicatie</vt:lpstr>
      <vt:lpstr>Warme opnames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Verduurzaaming VvE Lage Nieuwstraat 316-628 Den Haag</dc:title>
  <dc:creator>David Salaguinto</dc:creator>
  <cp:lastModifiedBy>Peter van der Born</cp:lastModifiedBy>
  <cp:revision>41</cp:revision>
  <dcterms:created xsi:type="dcterms:W3CDTF">2025-02-20T22:24:10Z</dcterms:created>
  <dcterms:modified xsi:type="dcterms:W3CDTF">2026-03-30T17:30:49Z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0x010100790C1DA0A3358B498614785A45A32BBC</vt:lpwstr>
  </property>
  <property fmtid="{D5CDD505-2E9C-101B-9397-08002B2CF9AE}" pid="3" name="MediaServiceImageTags">
    <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ies>
</file>